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536.xml"/>
  <Override ContentType="application/vnd.openxmlformats-officedocument.presentationml.slideLayout+xml" PartName="/ppt/slideLayouts/slideLayout439.xml"/>
  <Override ContentType="application/vnd.openxmlformats-officedocument.presentationml.slideLayout+xml" PartName="/ppt/slideLayouts/slideLayout528.xml"/>
  <Override ContentType="application/vnd.openxmlformats-officedocument.presentationml.slideLayout+xml" PartName="/ppt/slideLayouts/slideLayout714.xml"/>
  <Override ContentType="application/vnd.openxmlformats-officedocument.presentationml.slideLayout+xml" PartName="/ppt/slideLayouts/slideLayout447.xml"/>
  <Override ContentType="application/vnd.openxmlformats-officedocument.presentationml.slideLayout+xml" PartName="/ppt/slideLayouts/slideLayout633.xml"/>
  <Override ContentType="application/vnd.openxmlformats-officedocument.presentationml.slideLayout+xml" PartName="/ppt/slideLayouts/slideLayout366.xml"/>
  <Override ContentType="application/vnd.openxmlformats-officedocument.presentationml.slideLayout+xml" PartName="/ppt/slideLayouts/slideLayout455.xml"/>
  <Override ContentType="application/vnd.openxmlformats-officedocument.presentationml.slideLayout+xml" PartName="/ppt/slideLayouts/slideLayout641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358.xml"/>
  <Override ContentType="application/vnd.openxmlformats-officedocument.presentationml.slideLayout+xml" PartName="/ppt/slideLayouts/slideLayout617.xml"/>
  <Override ContentType="application/vnd.openxmlformats-officedocument.presentationml.slideLayout+xml" PartName="/ppt/slideLayouts/slideLayout544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706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471.xml"/>
  <Override ContentType="application/vnd.openxmlformats-officedocument.presentationml.slideLayout+xml" PartName="/ppt/slideLayouts/slideLayout382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609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552.xml"/>
  <Override ContentType="application/vnd.openxmlformats-officedocument.presentationml.slideLayout+xml" PartName="/ppt/slideLayouts/slideLayout463.xml"/>
  <Override ContentType="application/vnd.openxmlformats-officedocument.presentationml.slideLayout+xml" PartName="/ppt/slideLayouts/slideLayout560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374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390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559.xml"/>
  <Override ContentType="application/vnd.openxmlformats-officedocument.presentationml.slideLayout+xml" PartName="/ppt/slideLayouts/slideLayout440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656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575.xml"/>
  <Override ContentType="application/vnd.openxmlformats-officedocument.presentationml.slideLayout+xml" PartName="/ppt/slideLayouts/slideLayout478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625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494.xml"/>
  <Override ContentType="application/vnd.openxmlformats-officedocument.presentationml.slideLayout+xml" PartName="/ppt/slideLayouts/slideLayout68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648.xml"/>
  <Override ContentType="application/vnd.openxmlformats-officedocument.presentationml.slideLayout+xml" PartName="/ppt/slideLayouts/slideLayout51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424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415.xml"/>
  <Override ContentType="application/vnd.openxmlformats-officedocument.presentationml.slideLayout+xml" PartName="/ppt/slideLayouts/slideLayout599.xml"/>
  <Override ContentType="application/vnd.openxmlformats-officedocument.presentationml.slideLayout+xml" PartName="/ppt/slideLayouts/slideLayout351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407.xml"/>
  <Override ContentType="application/vnd.openxmlformats-officedocument.presentationml.slideLayout+xml" PartName="/ppt/slideLayouts/slideLayout432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695.xml"/>
  <Override ContentType="application/vnd.openxmlformats-officedocument.presentationml.slideLayout+xml" PartName="/ppt/slideLayouts/slideLayout665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505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567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486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584.xml"/>
  <Override ContentType="application/vnd.openxmlformats-officedocument.presentationml.slideLayout+xml" PartName="/ppt/slideLayouts/slideLayout400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464.xml"/>
  <Override ContentType="application/vnd.openxmlformats-officedocument.presentationml.slideLayout+xml" PartName="/ppt/slideLayouts/slideLayout367.xml"/>
  <Override ContentType="application/vnd.openxmlformats-officedocument.presentationml.slideLayout+xml" PartName="/ppt/slideLayouts/slideLayout553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608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535.xml"/>
  <Override ContentType="application/vnd.openxmlformats-officedocument.presentationml.slideLayout+xml" PartName="/ppt/slideLayouts/slideLayout626.xml"/>
  <Override ContentType="application/vnd.openxmlformats-officedocument.presentationml.slideLayout+xml" PartName="/ppt/slideLayouts/slideLayout446.xml"/>
  <Override ContentType="application/vnd.openxmlformats-officedocument.presentationml.slideLayout+xml" PartName="/ppt/slideLayouts/slideLayout529.xml"/>
  <Override ContentType="application/vnd.openxmlformats-officedocument.presentationml.slideLayout+xml" PartName="/ppt/slideLayouts/slideLayout357.xml"/>
  <Override ContentType="application/vnd.openxmlformats-officedocument.presentationml.slideLayout+xml" PartName="/ppt/slideLayouts/slideLayout715.xml"/>
  <Override ContentType="application/vnd.openxmlformats-officedocument.presentationml.slideLayout+xml" PartName="/ppt/slideLayouts/slideLayout543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63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391.xml"/>
  <Override ContentType="application/vnd.openxmlformats-officedocument.presentationml.slideLayout+xml" PartName="/ppt/slideLayouts/slideLayout480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65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470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479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520.xml"/>
  <Override ContentType="application/vnd.openxmlformats-officedocument.presentationml.slideLayout+xml" PartName="/ppt/slideLayouts/slideLayout373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495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592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558.xml"/>
  <Override ContentType="application/vnd.openxmlformats-officedocument.presentationml.slideLayout+xml" PartName="/ppt/slideLayouts/slideLayout642.xml"/>
  <Override ContentType="application/vnd.openxmlformats-officedocument.presentationml.slideLayout+xml" PartName="/ppt/slideLayouts/slideLayout705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485.xml"/>
  <Override ContentType="application/vnd.openxmlformats-officedocument.presentationml.slideLayout+xml" PartName="/ppt/slideLayouts/slideLayout514.xml"/>
  <Override ContentType="application/vnd.openxmlformats-officedocument.presentationml.slideLayout+xml" PartName="/ppt/slideLayouts/slideLayout59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425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700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57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352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696.xml"/>
  <Override ContentType="application/vnd.openxmlformats-officedocument.presentationml.slideLayout+xml" PartName="/ppt/slideLayouts/slideLayout521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504.xml"/>
  <Override ContentType="application/vnd.openxmlformats-officedocument.presentationml.slideLayout+xml" PartName="/ppt/slideLayouts/slideLayout679.xml"/>
  <Override ContentType="application/vnd.openxmlformats-officedocument.presentationml.slideLayout+xml" PartName="/ppt/slideLayouts/slideLayout61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585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568.xml"/>
  <Override ContentType="application/vnd.openxmlformats-officedocument.presentationml.slideLayout+xml" PartName="/ppt/slideLayouts/slideLayout431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414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681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408.xml"/>
  <Override ContentType="application/vnd.openxmlformats-officedocument.presentationml.slideLayout+xml" PartName="/ppt/slideLayouts/slideLayout647.xml"/>
  <Override ContentType="application/vnd.openxmlformats-officedocument.presentationml.slideLayout+xml" PartName="/ppt/slideLayouts/slideLayout51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664.xml"/>
  <Override ContentType="application/vnd.openxmlformats-officedocument.presentationml.slideLayout+xml" PartName="/ppt/slideLayouts/slideLayout389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481.xml"/>
  <Override ContentType="application/vnd.openxmlformats-officedocument.presentationml.slideLayout+xml" PartName="/ppt/slideLayouts/slideLayout384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6.xml"/>
  <Override ContentType="application/vnd.openxmlformats-officedocument.presentationml.slideLayout+xml" PartName="/ppt/slideLayouts/slideLayout7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06.xml"/>
  <Override ContentType="application/vnd.openxmlformats-officedocument.presentationml.slideLayout+xml" PartName="/ppt/slideLayouts/slideLayout56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627.xml"/>
  <Override ContentType="application/vnd.openxmlformats-officedocument.presentationml.slideLayout+xml" PartName="/ppt/slideLayouts/slideLayout348.xml"/>
  <Override ContentType="application/vnd.openxmlformats-officedocument.presentationml.slideLayout+xml" PartName="/ppt/slideLayouts/slideLayout534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399.xml"/>
  <Override ContentType="application/vnd.openxmlformats-officedocument.presentationml.slideLayout+xml" PartName="/ppt/slideLayouts/slideLayout356.xml"/>
  <Override ContentType="application/vnd.openxmlformats-officedocument.presentationml.slideLayout+xml" PartName="/ppt/slideLayouts/slideLayout49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10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577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449.xml"/>
  <Override ContentType="application/vnd.openxmlformats-officedocument.presentationml.slideLayout+xml" PartName="/ppt/slideLayouts/slideLayout42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453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562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368.xml"/>
  <Override ContentType="application/vnd.openxmlformats-officedocument.presentationml.slideLayout+xml" PartName="/ppt/slideLayouts/slideLayout607.xml"/>
  <Override ContentType="application/vnd.openxmlformats-officedocument.presentationml.slideLayout+xml" PartName="/ppt/slideLayouts/slideLayout690.xml"/>
  <Override ContentType="application/vnd.openxmlformats-officedocument.presentationml.slideLayout+xml" PartName="/ppt/slideLayouts/slideLayout620.xml"/>
  <Override ContentType="application/vnd.openxmlformats-officedocument.presentationml.slideLayout+xml" PartName="/ppt/slideLayouts/slideLayout663.xml"/>
  <Override ContentType="application/vnd.openxmlformats-officedocument.presentationml.slideLayout+xml" PartName="/ppt/slideLayouts/slideLayout477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353.xml"/>
  <Override ContentType="application/vnd.openxmlformats-officedocument.presentationml.slideLayout+xml" PartName="/ppt/slideLayouts/slideLayout434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611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654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507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441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484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590.xml"/>
  <Override ContentType="application/vnd.openxmlformats-officedocument.presentationml.slideLayout+xml" PartName="/ppt/slideLayouts/slideLayout69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396.xml"/>
  <Override ContentType="application/vnd.openxmlformats-officedocument.presentationml.slideLayout+xml" PartName="/ppt/slideLayouts/slideLayout582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3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682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462.xml"/>
  <Override ContentType="application/vnd.openxmlformats-officedocument.presentationml.slideLayout+xml" PartName="/ppt/slideLayouts/slideLayout635.xml"/>
  <Override ContentType="application/vnd.openxmlformats-officedocument.presentationml.slideLayout+xml" PartName="/ppt/slideLayouts/slideLayout678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708.xml"/>
  <Override ContentType="application/vnd.openxmlformats-officedocument.presentationml.slideLayout+xml" PartName="/ppt/slideLayouts/slideLayout597.xml"/>
  <Override ContentType="application/vnd.openxmlformats-officedocument.presentationml.slideLayout+xml" PartName="/ppt/slideLayouts/slideLayout554.xml"/>
  <Override ContentType="application/vnd.openxmlformats-officedocument.presentationml.slideLayout+xml" PartName="/ppt/slideLayouts/slideLayout51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413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456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69.xml"/>
  <Override ContentType="application/vnd.openxmlformats-officedocument.presentationml.slideLayout+xml" PartName="/ppt/slideLayouts/slideLayout426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75.xml"/>
  <Override ContentType="application/vnd.openxmlformats-officedocument.presentationml.slideLayout+xml" PartName="/ppt/slideLayouts/slideLayout561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713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49.xml"/>
  <Override ContentType="application/vnd.openxmlformats-officedocument.presentationml.slideLayout+xml" PartName="/ppt/slideLayouts/slideLayout411.xml"/>
  <Override ContentType="application/vnd.openxmlformats-officedocument.presentationml.slideLayout+xml" PartName="/ppt/slideLayouts/slideLayout683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383.xml"/>
  <Override ContentType="application/vnd.openxmlformats-officedocument.presentationml.slideLayout+xml" PartName="/ppt/slideLayouts/slideLayout497.xml"/>
  <Override ContentType="application/vnd.openxmlformats-officedocument.presentationml.slideLayout+xml" PartName="/ppt/slideLayouts/slideLayout454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640.xml"/>
  <Override ContentType="application/vnd.openxmlformats-officedocument.presentationml.slideLayout+xml" PartName="/ppt/slideLayouts/slideLayout707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649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606.xml"/>
  <Override ContentType="application/vnd.openxmlformats-officedocument.presentationml.slideLayout+xml" PartName="/ppt/slideLayouts/slideLayout369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576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360.xml"/>
  <Override ContentType="application/vnd.openxmlformats-officedocument.presentationml.slideLayout+xml" PartName="/ppt/slideLayouts/slideLayout533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398.xml"/>
  <Override ContentType="application/vnd.openxmlformats-officedocument.presentationml.slideLayout+xml" PartName="/ppt/slideLayouts/slideLayout355.xml"/>
  <Override ContentType="application/vnd.openxmlformats-officedocument.presentationml.slideLayout+xml" PartName="/ppt/slideLayouts/slideLayout405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448.xml"/>
  <Override ContentType="application/vnd.openxmlformats-officedocument.presentationml.slideLayout+xml" PartName="/ppt/slideLayouts/slideLayout527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482.xml"/>
  <Override ContentType="application/vnd.openxmlformats-officedocument.presentationml.slideLayout+xml" PartName="/ppt/slideLayouts/slideLayout655.xml"/>
  <Override ContentType="application/vnd.openxmlformats-officedocument.presentationml.slideLayout+xml" PartName="/ppt/slideLayouts/slideLayout612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698.xml"/>
  <Override ContentType="application/vnd.openxmlformats-officedocument.presentationml.slideLayout+xml" PartName="/ppt/slideLayouts/slideLayout354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540.xml"/>
  <Override ContentType="application/vnd.openxmlformats-officedocument.presentationml.slideLayout+xml" PartName="/ppt/slideLayouts/slideLayout397.xml"/>
  <Override ContentType="application/vnd.openxmlformats-officedocument.presentationml.slideLayout+xml" PartName="/ppt/slideLayouts/slideLayout583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476.xml"/>
  <Override ContentType="application/vnd.openxmlformats-officedocument.presentationml.slideLayout+xml" PartName="/ppt/slideLayouts/slideLayout662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433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361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512.xml"/>
  <Override ContentType="application/vnd.openxmlformats-officedocument.presentationml.slideLayout+xml" PartName="/ppt/slideLayouts/slideLayout55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46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598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427.xml"/>
  <Override ContentType="application/vnd.openxmlformats-officedocument.presentationml.slideLayout+xml" PartName="/ppt/slideLayouts/slideLayout628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63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677.xml"/>
  <Override ContentType="application/vnd.openxmlformats-officedocument.presentationml.slideLayout+xml" PartName="/ppt/slideLayouts/slideLayout376.xml"/>
  <Override ContentType="application/vnd.openxmlformats-officedocument.presentationml.slideLayout+xml" PartName="/ppt/slideLayouts/slideLayout549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Layout+xml" PartName="/ppt/slideLayouts/slideLayout506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579.xml"/>
  <Override ContentType="application/vnd.openxmlformats-officedocument.presentationml.slideLayout+xml" PartName="/ppt/slideLayouts/slideLayout66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404.xml"/>
  <Override ContentType="application/vnd.openxmlformats-officedocument.presentationml.slideLayout+xml" PartName="/ppt/slideLayouts/slideLayout676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501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498.xml"/>
  <Override ContentType="application/vnd.openxmlformats-officedocument.presentationml.slideLayout+xml" PartName="/ppt/slideLayouts/slideLayout684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412.xml"/>
  <Override ContentType="application/vnd.openxmlformats-officedocument.presentationml.slideLayout+xml" PartName="/ppt/slideLayouts/slideLayout587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420.xml"/>
  <Override ContentType="application/vnd.openxmlformats-officedocument.presentationml.slideLayout+xml" PartName="/ppt/slideLayouts/slideLayout595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692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580.xml"/>
  <Override ContentType="application/vnd.openxmlformats-officedocument.presentationml.slideLayout+xml" PartName="/ppt/slideLayouts/slideLayout483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661.xml"/>
  <Override ContentType="application/vnd.openxmlformats-officedocument.presentationml.slideLayout+xml" PartName="/ppt/slideLayouts/slideLayout386.xml"/>
  <Override ContentType="application/vnd.openxmlformats-officedocument.presentationml.slideLayout+xml" PartName="/ppt/slideLayouts/slideLayout61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699.xml"/>
  <Override ContentType="application/vnd.openxmlformats-officedocument.presentationml.slideLayout+xml" PartName="/ppt/slideLayouts/slideLayout710.xml"/>
  <Override ContentType="application/vnd.openxmlformats-officedocument.presentationml.slideLayout+xml" PartName="/ppt/slideLayouts/slideLayout63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435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718.xml"/>
  <Override ContentType="application/vnd.openxmlformats-officedocument.presentationml.slideLayout+xml" PartName="/ppt/slideLayouts/slideLayout532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370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362.xml"/>
  <Override ContentType="application/vnd.openxmlformats-officedocument.presentationml.slideLayout+xml" PartName="/ppt/slideLayouts/slideLayout451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548.xml"/>
  <Override ContentType="application/vnd.openxmlformats-officedocument.presentationml.slideLayout+xml" PartName="/ppt/slideLayouts/slideLayout516.xml"/>
  <Override ContentType="application/vnd.openxmlformats-officedocument.presentationml.slideLayout+xml" PartName="/ppt/slideLayouts/slideLayout556.xml"/>
  <Override ContentType="application/vnd.openxmlformats-officedocument.presentationml.slideLayout+xml" PartName="/ppt/slideLayouts/slideLayout605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28.xml"/>
  <Override ContentType="application/vnd.openxmlformats-officedocument.presentationml.slideLayout+xml" PartName="/ppt/slideLayouts/slideLayout467.xml"/>
  <Override ContentType="application/vnd.openxmlformats-officedocument.presentationml.slideLayout+xml" PartName="/ppt/slideLayouts/slideLayout458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475.xml"/>
  <Override ContentType="application/vnd.openxmlformats-officedocument.presentationml.slideLayout+xml" PartName="/ppt/slideLayouts/slideLayout3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47.xml"/>
  <Override ContentType="application/vnd.openxmlformats-officedocument.presentationml.slideLayout+xml" PartName="/ppt/slideLayouts/slideLayout377.xml"/>
  <Override ContentType="application/vnd.openxmlformats-officedocument.presentationml.slideLayout+xml" PartName="/ppt/slideLayouts/slideLayout622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652.xml"/>
  <Override ContentType="application/vnd.openxmlformats-officedocument.presentationml.slideLayout+xml" PartName="/ppt/slideLayouts/slideLayout524.xml"/>
  <Override ContentType="application/vnd.openxmlformats-officedocument.presentationml.slideLayout+xml" PartName="/ppt/slideLayouts/slideLayout490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541.xml"/>
  <Override ContentType="application/vnd.openxmlformats-officedocument.presentationml.slideLayout+xml" PartName="/ppt/slideLayouts/slideLayout460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629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43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57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596.xml"/>
  <Override ContentType="application/vnd.openxmlformats-officedocument.presentationml.slideLayout+xml" PartName="/ppt/slideLayouts/slideLayout421.xml"/>
  <Override ContentType="application/vnd.openxmlformats-officedocument.presentationml.slideLayout+xml" PartName="/ppt/slideLayouts/slideLayout499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68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500.xml"/>
  <Override ContentType="application/vnd.openxmlformats-officedocument.presentationml.slideLayout+xml" PartName="/ppt/slideLayouts/slideLayout675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489.xml"/>
  <Override ContentType="application/vnd.openxmlformats-officedocument.presentationml.slideLayout+xml" PartName="/ppt/slideLayouts/slideLayout403.xml"/>
  <Override ContentType="application/vnd.openxmlformats-officedocument.presentationml.slideLayout+xml" PartName="/ppt/slideLayouts/slideLayout57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86.xml"/>
  <Override ContentType="application/vnd.openxmlformats-officedocument.presentationml.slideLayout+xml" PartName="/ppt/slideLayouts/slideLayout61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436.xml"/>
  <Override ContentType="application/vnd.openxmlformats-officedocument.presentationml.slideLayout+xml" PartName="/ppt/slideLayouts/slideLayout711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563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509.xml"/>
  <Override ContentType="application/vnd.openxmlformats-officedocument.presentationml.slideLayout+xml" PartName="/ppt/slideLayouts/slideLayout691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669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660.xml"/>
  <Override ContentType="application/vnd.openxmlformats-officedocument.presentationml.slideLayout+xml" PartName="/ppt/slideLayouts/slideLayout515.xml"/>
  <Override ContentType="application/vnd.openxmlformats-officedocument.presentationml.slideLayout+xml" PartName="/ppt/slideLayouts/slideLayout385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452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531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604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5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442.xml"/>
  <Override ContentType="application/vnd.openxmlformats-officedocument.presentationml.slideLayout+xml" PartName="/ppt/slideLayouts/slideLayout468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395.xml"/>
  <Override ContentType="application/vnd.openxmlformats-officedocument.presentationml.slideLayout+xml" PartName="/ppt/slideLayouts/slideLayout58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670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564.xml"/>
  <Override ContentType="application/vnd.openxmlformats-officedocument.presentationml.slideLayout+xml" PartName="/ppt/slideLayouts/slideLayout419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378.xml"/>
  <Override ContentType="application/vnd.openxmlformats-officedocument.presentationml.slideLayout+xml" PartName="/ppt/slideLayouts/slideLayout636.xml"/>
  <Override ContentType="application/vnd.openxmlformats-officedocument.presentationml.slideLayout+xml" PartName="/ppt/slideLayouts/slideLayout653.xml"/>
  <Override ContentType="application/vnd.openxmlformats-officedocument.presentationml.slideLayout+xml" PartName="/ppt/slideLayouts/slideLayout508.xml"/>
  <Override ContentType="application/vnd.openxmlformats-officedocument.presentationml.slideLayout+xml" PartName="/ppt/slideLayouts/slideLayout547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542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525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457.xml"/>
  <Override ContentType="application/vnd.openxmlformats-officedocument.presentationml.slideLayout+xml" PartName="/ppt/slideLayouts/slideLayout615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63.xml"/>
  <Override ContentType="application/vnd.openxmlformats-officedocument.presentationml.slideLayout+xml" PartName="/ppt/slideLayouts/slideLayout70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621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380.xml"/>
  <Override ContentType="application/vnd.openxmlformats-officedocument.presentationml.slideLayout+xml" PartName="/ppt/slideLayouts/slideLayout474.xml"/>
  <Override ContentType="application/vnd.openxmlformats-officedocument.presentationml.slideLayout+xml" PartName="/ppt/slideLayouts/slideLayout510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491.xml"/>
  <Override ContentType="application/vnd.openxmlformats-officedocument.presentationml.slideLayout+xml" PartName="/ppt/slideLayouts/slideLayout346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39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57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658.xml"/>
  <Override ContentType="application/vnd.openxmlformats-officedocument.presentationml.slideLayout+xml" PartName="/ppt/slideLayouts/slideLayout437.xml"/>
  <Override ContentType="application/vnd.openxmlformats-officedocument.presentationml.slideLayout+xml" PartName="/ppt/slideLayouts/slideLayout623.xml"/>
  <Override ContentType="application/vnd.openxmlformats-officedocument.presentationml.slideLayout+xml" PartName="/ppt/slideLayouts/slideLayout538.xml"/>
  <Override ContentType="application/vnd.openxmlformats-officedocument.presentationml.slideLayout+xml" PartName="/ppt/slideLayouts/slideLayout402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666.xml"/>
  <Override ContentType="application/vnd.openxmlformats-officedocument.presentationml.slideLayout+xml" PartName="/ppt/slideLayouts/slideLayout619.xml"/>
  <Override ContentType="application/vnd.openxmlformats-officedocument.presentationml.slideLayout+xml" PartName="/ppt/slideLayouts/slideLayout674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16.xml"/>
  <Override ContentType="application/vnd.openxmlformats-officedocument.presentationml.slideLayout+xml" PartName="/ppt/slideLayouts/slideLayout593.xml"/>
  <Override ContentType="application/vnd.openxmlformats-officedocument.presentationml.slideLayout+xml" PartName="/ppt/slideLayouts/slideLayout631.xml"/>
  <Override ContentType="application/vnd.openxmlformats-officedocument.presentationml.slideLayout+xml" PartName="/ppt/slideLayouts/slideLayout550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503.xml"/>
  <Override ContentType="application/vnd.openxmlformats-officedocument.presentationml.slideLayout+xml" PartName="/ppt/slideLayouts/slideLayout589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600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546.xml"/>
  <Override ContentType="application/vnd.openxmlformats-officedocument.presentationml.slideLayout+xml" PartName="/ppt/slideLayouts/slideLayout422.xml"/>
  <Override ContentType="application/vnd.openxmlformats-officedocument.presentationml.slideLayout+xml" PartName="/ppt/slideLayouts/slideLayout465.xml"/>
  <Override ContentType="application/vnd.openxmlformats-officedocument.presentationml.slideLayout+xml" PartName="/ppt/slideLayouts/slideLayout704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643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686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372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409.xml"/>
  <Override ContentType="application/vnd.openxmlformats-officedocument.presentationml.slideLayout+xml" PartName="/ppt/slideLayouts/slideLayout638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45.xml"/>
  <Override ContentType="application/vnd.openxmlformats-officedocument.presentationml.slideLayout+xml" PartName="/ppt/slideLayouts/slideLayout603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646.xml"/>
  <Override ContentType="application/vnd.openxmlformats-officedocument.presentationml.slideLayout+xml" PartName="/ppt/slideLayouts/slideLayout671.xml"/>
  <Override ContentType="application/vnd.openxmlformats-officedocument.presentationml.slideLayout+xml" PartName="/ppt/slideLayouts/slideLayout522.xml"/>
  <Override ContentType="application/vnd.openxmlformats-officedocument.presentationml.slideLayout+xml" PartName="/ppt/slideLayouts/slideLayout689.xml"/>
  <Override ContentType="application/vnd.openxmlformats-officedocument.presentationml.slideLayout+xml" PartName="/ppt/slideLayouts/slideLayout418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719.xml"/>
  <Override ContentType="application/vnd.openxmlformats-officedocument.presentationml.slideLayout+xml" PartName="/ppt/slideLayouts/slideLayout388.xml"/>
  <Override ContentType="application/vnd.openxmlformats-officedocument.presentationml.slideLayout+xml" PartName="/ppt/slideLayouts/slideLayout573.xml"/>
  <Override ContentType="application/vnd.openxmlformats-officedocument.presentationml.slideLayout+xml" PartName="/ppt/slideLayouts/slideLayout530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379.xml"/>
  <Override ContentType="application/vnd.openxmlformats-officedocument.presentationml.slideLayout+xml" PartName="/ppt/slideLayouts/slideLayout565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364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445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488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492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518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537.xml"/>
  <Override ContentType="application/vnd.openxmlformats-officedocument.presentationml.slideLayout+xml" PartName="/ppt/slideLayouts/slideLayout430.xml"/>
  <Override ContentType="application/vnd.openxmlformats-officedocument.presentationml.slideLayout+xml" PartName="/ppt/slideLayouts/slideLayout473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659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16.xml"/>
  <Override ContentType="application/vnd.openxmlformats-officedocument.presentationml.slideLayout+xml" PartName="/ppt/slideLayouts/slideLayout70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693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472.xml"/>
  <Override ContentType="application/vnd.openxmlformats-officedocument.presentationml.slideLayout+xml" PartName="/ppt/slideLayouts/slideLayout438.xml"/>
  <Override ContentType="application/vnd.openxmlformats-officedocument.presentationml.slideLayout+xml" PartName="/ppt/slideLayouts/slideLayout667.xml"/>
  <Override ContentType="application/vnd.openxmlformats-officedocument.presentationml.slideLayout+xml" PartName="/ppt/slideLayouts/slideLayout624.xml"/>
  <Override ContentType="application/vnd.openxmlformats-officedocument.presentationml.slideLayout+xml" PartName="/ppt/slideLayouts/slideLayout65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618.xml"/>
  <Override ContentType="application/vnd.openxmlformats-officedocument.presentationml.slideLayout+xml" PartName="/ppt/slideLayouts/slideLayout551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365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687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644.xml"/>
  <Override ContentType="application/vnd.openxmlformats-officedocument.presentationml.slideLayout+xml" PartName="/ppt/slideLayouts/slideLayout423.xml"/>
  <Override ContentType="application/vnd.openxmlformats-officedocument.presentationml.slideLayout+xml" PartName="/ppt/slideLayouts/slideLayout601.xml"/>
  <Override ContentType="application/vnd.openxmlformats-officedocument.presentationml.slideLayout+xml" PartName="/ppt/slideLayouts/slideLayout703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539.xml"/>
  <Override ContentType="application/vnd.openxmlformats-officedocument.presentationml.slideLayout+xml" PartName="/ppt/slideLayouts/slideLayout594.xml"/>
  <Override ContentType="application/vnd.openxmlformats-officedocument.presentationml.slideLayout+xml" PartName="/ppt/slideLayouts/slideLayout630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466.xml"/>
  <Override ContentType="application/vnd.openxmlformats-officedocument.presentationml.slideLayout+xml" PartName="/ppt/slideLayouts/slideLayout717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673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545.xml"/>
  <Override ContentType="application/vnd.openxmlformats-officedocument.presentationml.slideLayout+xml" PartName="/ppt/slideLayouts/slideLayout588.xml"/>
  <Override ContentType="application/vnd.openxmlformats-officedocument.presentationml.slideLayout+xml" PartName="/ppt/slideLayouts/slideLayout50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417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523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566.xml"/>
  <Override ContentType="application/vnd.openxmlformats-officedocument.presentationml.slideLayout+xml" PartName="/ppt/slideLayouts/slideLayout67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639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71.xml"/>
  <Override ContentType="application/vnd.openxmlformats-officedocument.presentationml.slideLayout+xml" PartName="/ppt/slideLayouts/slideLayout387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416.xml"/>
  <Override ContentType="application/vnd.openxmlformats-officedocument.presentationml.slideLayout+xml" PartName="/ppt/slideLayouts/slideLayout459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602.xml"/>
  <Override ContentType="application/vnd.openxmlformats-officedocument.presentationml.slideLayout+xml" PartName="/ppt/slideLayouts/slideLayout68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64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450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493.xml"/>
  <Override ContentType="application/vnd.openxmlformats-officedocument.presentationml.slideLayout+xml" PartName="/ppt/slideLayouts/slideLayout517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401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444.xml"/>
  <Override ContentType="application/vnd.openxmlformats-officedocument.presentationml.slideLayout+xml" PartName="/ppt/slideLayouts/slideLayout702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72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694.xml"/>
  <Override ContentType="application/vnd.openxmlformats-officedocument.presentationml.slideLayout+xml" PartName="/ppt/slideLayouts/slideLayout350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393.xml"/>
  <Override ContentType="application/vnd.openxmlformats-officedocument.presentationml.slideLayout+xml" PartName="/ppt/slideLayouts/slideLayout48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359.xml"/>
  <Override ContentType="application/vnd.openxmlformats-officedocument.presentationml.slideLayout+xml" PartName="/ppt/slideLayouts/slideLayout65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367" r:id="rId4"/>
    <p:sldMasterId id="2147484368" r:id="rId5"/>
    <p:sldMasterId id="2147484369" r:id="rId6"/>
    <p:sldMasterId id="2147484370" r:id="rId7"/>
    <p:sldMasterId id="2147484371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</p:sldIdLst>
  <p:sldSz cy="5143500" cx="9144000"/>
  <p:notesSz cx="6858000" cy="9144000"/>
  <p:embeddedFontLst>
    <p:embeddedFont>
      <p:font typeface="Montserrat SemiBold"/>
      <p:regular r:id="rId22"/>
      <p:bold r:id="rId23"/>
      <p:italic r:id="rId24"/>
      <p:boldItalic r:id="rId25"/>
    </p:embeddedFont>
    <p:embeddedFont>
      <p:font typeface="Roboto Thin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ontserrat"/>
      <p:bold r:id="rId34"/>
      <p:boldItalic r:id="rId35"/>
    </p:embeddedFont>
    <p:embeddedFont>
      <p:font typeface="Montserrat Black"/>
      <p:bold r:id="rId36"/>
      <p:boldItalic r:id="rId37"/>
    </p:embeddedFont>
    <p:embeddedFont>
      <p:font typeface="Maven Pro"/>
      <p:regular r:id="rId38"/>
      <p:bold r:id="rId39"/>
    </p:embeddedFont>
    <p:embeddedFont>
      <p:font typeface="Open Sans SemiBold"/>
      <p:regular r:id="rId40"/>
      <p:bold r:id="rId41"/>
      <p:italic r:id="rId42"/>
      <p:boldItalic r:id="rId43"/>
    </p:embeddedFont>
    <p:embeddedFont>
      <p:font typeface="Open Sans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regular.fntdata"/><Relationship Id="rId42" Type="http://schemas.openxmlformats.org/officeDocument/2006/relationships/font" Target="fonts/OpenSansSemiBold-italic.fntdata"/><Relationship Id="rId41" Type="http://schemas.openxmlformats.org/officeDocument/2006/relationships/font" Target="fonts/OpenSansSemiBold-bold.fntdata"/><Relationship Id="rId44" Type="http://schemas.openxmlformats.org/officeDocument/2006/relationships/font" Target="fonts/OpenSans-regular.fntdata"/><Relationship Id="rId43" Type="http://schemas.openxmlformats.org/officeDocument/2006/relationships/font" Target="fonts/OpenSansSemiBold-boldItalic.fntdata"/><Relationship Id="rId46" Type="http://schemas.openxmlformats.org/officeDocument/2006/relationships/font" Target="fonts/OpenSans-italic.fntdata"/><Relationship Id="rId45" Type="http://schemas.openxmlformats.org/officeDocument/2006/relationships/font" Target="fonts/OpenSans-bold.fntdata"/><Relationship Id="rId47" Type="http://schemas.openxmlformats.org/officeDocument/2006/relationships/font" Target="fonts/OpenSans-boldItalic.fntdata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33" Type="http://schemas.openxmlformats.org/officeDocument/2006/relationships/font" Target="fonts/Nunito-boldItalic.fntdata"/><Relationship Id="rId32" Type="http://schemas.openxmlformats.org/officeDocument/2006/relationships/font" Target="fonts/Nunito-italic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MontserratBlack-boldItalic.fntdata"/><Relationship Id="rId36" Type="http://schemas.openxmlformats.org/officeDocument/2006/relationships/font" Target="fonts/MontserratBlack-bold.fntdata"/><Relationship Id="rId39" Type="http://schemas.openxmlformats.org/officeDocument/2006/relationships/font" Target="fonts/MavenPro-bold.fntdata"/><Relationship Id="rId38" Type="http://schemas.openxmlformats.org/officeDocument/2006/relationships/font" Target="fonts/MavenPro-regular.fntdata"/><Relationship Id="rId20" Type="http://schemas.openxmlformats.org/officeDocument/2006/relationships/slide" Target="slides/slide11.xml"/><Relationship Id="rId22" Type="http://schemas.openxmlformats.org/officeDocument/2006/relationships/font" Target="fonts/MontserratSemiBold-regular.fntdata"/><Relationship Id="rId21" Type="http://schemas.openxmlformats.org/officeDocument/2006/relationships/slide" Target="slides/slide12.xml"/><Relationship Id="rId24" Type="http://schemas.openxmlformats.org/officeDocument/2006/relationships/font" Target="fonts/MontserratSemiBold-italic.fntdata"/><Relationship Id="rId23" Type="http://schemas.openxmlformats.org/officeDocument/2006/relationships/font" Target="fonts/MontserratSemiBold-bold.fntdata"/><Relationship Id="rId26" Type="http://schemas.openxmlformats.org/officeDocument/2006/relationships/font" Target="fonts/RobotoThin-regular.fntdata"/><Relationship Id="rId25" Type="http://schemas.openxmlformats.org/officeDocument/2006/relationships/font" Target="fonts/MontserratSemiBold-boldItalic.fntdata"/><Relationship Id="rId28" Type="http://schemas.openxmlformats.org/officeDocument/2006/relationships/font" Target="fonts/RobotoThin-italic.fntdata"/><Relationship Id="rId27" Type="http://schemas.openxmlformats.org/officeDocument/2006/relationships/font" Target="fonts/RobotoThin-bold.fntdata"/><Relationship Id="rId29" Type="http://schemas.openxmlformats.org/officeDocument/2006/relationships/font" Target="fonts/RobotoThin-boldItalic.fntdata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" Type="http://schemas.openxmlformats.org/officeDocument/2006/relationships/theme" Target="theme/theme6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6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28cf3712e5f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8" name="Google Shape;3508;g28cf3712e5f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9" name="Google Shape;3509;g28cf3712e5f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7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g28cf3712e5f_0_176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g28cf3712e5f_0_176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28cf3712e5f_0_19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9" name="Google Shape;3699;g28cf3712e5f_0_19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3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g28cf3712e5f_0_9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g28cf3712e5f_0_9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5" name="Shape 3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6" name="Google Shape;3516;g28cf3712e5f_0_17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7" name="Google Shape;3517;g28cf3712e5f_0_17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0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28cf3712e5f_0_33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2" name="Google Shape;3532;g28cf3712e5f_0_33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8cf3712e5f_0_49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g28cf3712e5f_0_49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28cf3712e5f_0_50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g28cf3712e5f_0_50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28cf3712e5f_0_67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3" name="Google Shape;3583;g28cf3712e5f_0_67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8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g28cf3712e5f_0_129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g28cf3712e5f_0_129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2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28cf3712e5f_0_160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4" name="Google Shape;3634;g28cf3712e5f_0_160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g28cf3712e5f_0_145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g28cf3712e5f_0_145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png"/></Relationships>
</file>

<file path=ppt/slideLayouts/_rels/slideLayout5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/Relationships>
</file>

<file path=ppt/slideLayouts/_rels/slideLayout5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5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5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5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5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5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5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5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5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5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8.png"/></Relationships>
</file>

<file path=ppt/slideLayouts/_rels/slideLayout5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.png"/></Relationships>
</file>

<file path=ppt/slideLayouts/_rels/slideLayout5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5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5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5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5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0.png"/></Relationships>
</file>

<file path=ppt/slideLayouts/_rels/slideLayout5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5.png"/></Relationships>
</file>

<file path=ppt/slideLayouts/_rels/slideLayout5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5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6_Custom Layout">
  <p:cSld name="86_Custom Layout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4"/>
          <p:cNvSpPr/>
          <p:nvPr>
            <p:ph idx="2" type="pic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8" name="Google Shape;568;p104"/>
          <p:cNvSpPr txBox="1"/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6_Custom Layout">
  <p:cSld name="146_Custom Layout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5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1" name="Google Shape;571;p105"/>
          <p:cNvSpPr txBox="1"/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_Custom Layout" showMasterSp="0">
  <p:cSld name="99_Custom Layout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3_Custom Layout">
  <p:cSld name="83_Custom Layout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7"/>
          <p:cNvSpPr/>
          <p:nvPr>
            <p:ph idx="2" type="pic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6" name="Google Shape;576;p107"/>
          <p:cNvSpPr txBox="1"/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7" name="Google Shape;577;p107"/>
          <p:cNvSpPr/>
          <p:nvPr>
            <p:ph idx="3" type="pic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7_Custom Layout">
  <p:cSld name="147_Custom Layout"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8"/>
          <p:cNvSpPr/>
          <p:nvPr>
            <p:ph idx="2" type="pic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0" name="Google Shape;580;p108"/>
          <p:cNvSpPr txBox="1"/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1" name="Google Shape;581;p108"/>
          <p:cNvSpPr/>
          <p:nvPr>
            <p:ph idx="3" type="pic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>
  <p:cSld name="45_Custom Layout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4" name="Google Shape;584;p109"/>
          <p:cNvSpPr/>
          <p:nvPr>
            <p:ph idx="2" type="pic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5" name="Google Shape;585;p109"/>
          <p:cNvSpPr/>
          <p:nvPr>
            <p:ph idx="3" type="pic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6" name="Google Shape;586;p109"/>
          <p:cNvSpPr/>
          <p:nvPr>
            <p:ph idx="4" type="pic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7" name="Google Shape;587;p109"/>
          <p:cNvSpPr/>
          <p:nvPr>
            <p:ph idx="5" type="pic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5_Custom Layout">
  <p:cSld name="155_Custom Layout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0" name="Google Shape;590;p110"/>
          <p:cNvSpPr/>
          <p:nvPr>
            <p:ph idx="2" type="pic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1" name="Google Shape;591;p110"/>
          <p:cNvSpPr/>
          <p:nvPr>
            <p:ph idx="3" type="pic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2" name="Google Shape;592;p110"/>
          <p:cNvSpPr/>
          <p:nvPr>
            <p:ph idx="4" type="pic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Custom Layout">
  <p:cSld name="55_Custom Layout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1"/>
          <p:cNvSpPr/>
          <p:nvPr>
            <p:ph idx="2" type="pic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5" name="Google Shape;595;p111"/>
          <p:cNvSpPr/>
          <p:nvPr>
            <p:ph idx="3" type="pic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6" name="Google Shape;596;p111"/>
          <p:cNvSpPr/>
          <p:nvPr>
            <p:ph idx="4" type="pic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7" name="Google Shape;597;p111"/>
          <p:cNvSpPr/>
          <p:nvPr>
            <p:ph idx="5" type="pic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8" name="Google Shape;598;p111"/>
          <p:cNvSpPr/>
          <p:nvPr>
            <p:ph idx="6" type="pic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6_Custom Layout">
  <p:cSld name="156_Custom Layout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2"/>
          <p:cNvSpPr/>
          <p:nvPr>
            <p:ph idx="2" type="pic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1" name="Google Shape;601;p112"/>
          <p:cNvSpPr/>
          <p:nvPr>
            <p:ph idx="3" type="pic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2" name="Google Shape;602;p112"/>
          <p:cNvSpPr/>
          <p:nvPr>
            <p:ph idx="4" type="pic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7_Custom Layout">
  <p:cSld name="157_Custom Layout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3"/>
          <p:cNvSpPr/>
          <p:nvPr>
            <p:ph idx="2" type="pic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5" name="Google Shape;605;p113"/>
          <p:cNvSpPr/>
          <p:nvPr>
            <p:ph idx="3" type="pic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6" name="Google Shape;606;p113"/>
          <p:cNvSpPr/>
          <p:nvPr>
            <p:ph idx="4" type="pic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7" name="Google Shape;607;p113"/>
          <p:cNvSpPr/>
          <p:nvPr>
            <p:ph idx="5" type="pic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8_Custom Layout">
  <p:cSld name="158_Custom Layout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4"/>
          <p:cNvSpPr/>
          <p:nvPr>
            <p:ph idx="2" type="pic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0" name="Google Shape;610;p114"/>
          <p:cNvSpPr/>
          <p:nvPr>
            <p:ph idx="3" type="pic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1" name="Google Shape;611;p114"/>
          <p:cNvSpPr/>
          <p:nvPr>
            <p:ph idx="4" type="pic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9_Custom Layout">
  <p:cSld name="159_Custom Layout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5"/>
          <p:cNvSpPr/>
          <p:nvPr>
            <p:ph idx="2" type="pic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4" name="Google Shape;614;p115"/>
          <p:cNvSpPr/>
          <p:nvPr>
            <p:ph idx="3" type="pic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5" name="Google Shape;615;p115"/>
          <p:cNvSpPr/>
          <p:nvPr>
            <p:ph idx="4" type="pic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6" name="Google Shape;616;p115"/>
          <p:cNvSpPr/>
          <p:nvPr>
            <p:ph idx="5" type="pic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7" name="Google Shape;617;p115"/>
          <p:cNvSpPr/>
          <p:nvPr>
            <p:ph idx="6" type="pic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8" name="Google Shape;618;p115"/>
          <p:cNvSpPr/>
          <p:nvPr>
            <p:ph idx="7" type="pic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9" name="Google Shape;619;p115"/>
          <p:cNvSpPr/>
          <p:nvPr>
            <p:ph idx="8" type="pic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Custom Layout">
  <p:cSld name="57_Custom Layout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6"/>
          <p:cNvSpPr/>
          <p:nvPr>
            <p:ph idx="2" type="pic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2" name="Google Shape;622;p116"/>
          <p:cNvSpPr/>
          <p:nvPr>
            <p:ph idx="3" type="pic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8_Custom Layout">
  <p:cSld name="58_Custom Layout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7"/>
          <p:cNvSpPr/>
          <p:nvPr>
            <p:ph idx="2" type="pic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5" name="Google Shape;625;p117"/>
          <p:cNvSpPr/>
          <p:nvPr>
            <p:ph idx="3" type="pic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9_Custom Layout">
  <p:cSld name="59_Custom Layout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8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1_Title Slide">
  <p:cSld name="71_Title Slide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9"/>
          <p:cNvSpPr/>
          <p:nvPr>
            <p:ph idx="2" type="pic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8_Custom Layout">
  <p:cSld name="78_Custom Layout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0"/>
          <p:cNvSpPr/>
          <p:nvPr>
            <p:ph idx="2" type="pic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32" name="Google Shape;632;p1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 showMasterSp="0">
  <p:cSld name="44_Custom Layout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2"/>
          <p:cNvSpPr/>
          <p:nvPr>
            <p:ph idx="2" type="pic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637" name="Google Shape;637;p122"/>
          <p:cNvSpPr/>
          <p:nvPr>
            <p:ph idx="3" type="pic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3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" name="Google Shape;283;p14"/>
          <p:cNvSpPr txBox="1"/>
          <p:nvPr>
            <p:ph type="title"/>
          </p:nvPr>
        </p:nvSpPr>
        <p:spPr>
          <a:xfrm>
            <a:off x="768728" y="1953971"/>
            <a:ext cx="7610100" cy="12357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b="1" i="0" sz="72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3_Custom Layout">
  <p:cSld name="93_Custom Layout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2" name="Google Shape;642;p124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6_Custom Layout">
  <p:cSld name="106_Custom Layout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5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45" name="Google Shape;645;p125"/>
          <p:cNvSpPr txBox="1"/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9_Custom Layout">
  <p:cSld name="149_Custom Layout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8" name="Google Shape;648;p126"/>
          <p:cNvSpPr/>
          <p:nvPr>
            <p:ph idx="2" type="pic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0_Custom Layout">
  <p:cSld name="150_Custom Layout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7"/>
          <p:cNvSpPr/>
          <p:nvPr>
            <p:ph idx="2" type="pic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1" name="Google Shape;651;p127"/>
          <p:cNvSpPr txBox="1"/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Title Layout">
  <p:cSld name="Right Title Layout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9"/>
          <p:cNvSpPr/>
          <p:nvPr>
            <p:ph idx="2" type="pic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656" name="Google Shape;656;p129"/>
          <p:cNvSpPr/>
          <p:nvPr>
            <p:ph idx="3" type="pic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7" name="Google Shape;657;p129"/>
          <p:cNvSpPr/>
          <p:nvPr>
            <p:ph idx="4" type="pic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8" name="Google Shape;658;p129"/>
          <p:cNvSpPr/>
          <p:nvPr>
            <p:ph idx="5" type="pic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9" name="Google Shape;659;p129"/>
          <p:cNvSpPr/>
          <p:nvPr>
            <p:ph idx="6" type="pic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0" name="Google Shape;660;p129"/>
          <p:cNvSpPr/>
          <p:nvPr>
            <p:ph idx="7" type="pic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0_Custom Layout">
  <p:cSld name="160_Custom Layout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30"/>
          <p:cNvSpPr/>
          <p:nvPr>
            <p:ph idx="2" type="pic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663" name="Google Shape;663;p130"/>
          <p:cNvSpPr/>
          <p:nvPr>
            <p:ph idx="3" type="pic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4" name="Google Shape;664;p130"/>
          <p:cNvSpPr/>
          <p:nvPr>
            <p:ph idx="4" type="pic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5" name="Google Shape;665;p130"/>
          <p:cNvSpPr/>
          <p:nvPr>
            <p:ph idx="5" type="pic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6" name="Google Shape;666;p130"/>
          <p:cNvSpPr/>
          <p:nvPr>
            <p:ph idx="6" type="pic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7" name="Google Shape;667;p130"/>
          <p:cNvSpPr/>
          <p:nvPr>
            <p:ph idx="7" type="pic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Custom Layout">
  <p:cSld name="38_Custom Layou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1"/>
          <p:cNvSpPr txBox="1"/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0" name="Google Shape;670;p131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9_Custom Layout">
  <p:cSld name="79_Custom Layout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3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6_Custom Layout">
  <p:cSld name="76_Custom Layout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3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5" name="Google Shape;675;p133"/>
          <p:cNvSpPr/>
          <p:nvPr>
            <p:ph idx="2" type="pic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8" name="Google Shape;678;p134"/>
          <p:cNvSpPr/>
          <p:nvPr>
            <p:ph idx="2" type="pic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679" name="Google Shape;679;p134"/>
          <p:cNvSpPr/>
          <p:nvPr>
            <p:ph idx="3" type="pic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2" name="Google Shape;682;p135"/>
          <p:cNvSpPr/>
          <p:nvPr>
            <p:ph idx="2" type="pic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683" name="Google Shape;683;p135"/>
          <p:cNvSpPr/>
          <p:nvPr>
            <p:ph idx="3" type="pic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4" name="Google Shape;684;p135"/>
          <p:cNvSpPr/>
          <p:nvPr>
            <p:ph idx="4" type="pic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5" name="Google Shape;685;p135"/>
          <p:cNvSpPr/>
          <p:nvPr>
            <p:ph idx="5" type="pic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4_Custom Layout">
  <p:cSld name="154_Custom Layout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6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8" name="Google Shape;688;p136"/>
          <p:cNvSpPr/>
          <p:nvPr>
            <p:ph idx="2" type="pic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689" name="Google Shape;689;p136"/>
          <p:cNvSpPr/>
          <p:nvPr>
            <p:ph idx="3" type="pic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1_Custom Layout">
  <p:cSld name="161_Custom Layout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7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2" name="Google Shape;692;p137"/>
          <p:cNvSpPr/>
          <p:nvPr>
            <p:ph idx="2" type="pic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3" name="Google Shape;693;p137"/>
          <p:cNvSpPr/>
          <p:nvPr>
            <p:ph idx="3" type="pic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694" name="Google Shape;694;p137"/>
          <p:cNvSpPr/>
          <p:nvPr>
            <p:ph idx="4" type="pic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5" name="Google Shape;695;p137"/>
          <p:cNvSpPr/>
          <p:nvPr>
            <p:ph idx="5" type="pic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2_Custom Layout">
  <p:cSld name="162_Custom Layout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8"/>
          <p:cNvSpPr/>
          <p:nvPr>
            <p:ph idx="2" type="pic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8" name="Google Shape;698;p138"/>
          <p:cNvSpPr/>
          <p:nvPr>
            <p:ph idx="3" type="pic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9" name="Google Shape;699;p138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0" name="Google Shape;700;p138"/>
          <p:cNvSpPr/>
          <p:nvPr>
            <p:ph idx="4" type="pic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3_Custom Layout">
  <p:cSld name="163_Custom Layout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9"/>
          <p:cNvSpPr/>
          <p:nvPr>
            <p:ph idx="2" type="pic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3" name="Google Shape;703;p139"/>
          <p:cNvSpPr/>
          <p:nvPr>
            <p:ph idx="3" type="pic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4" name="Google Shape;704;p139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5" name="Google Shape;705;p139"/>
          <p:cNvSpPr/>
          <p:nvPr>
            <p:ph idx="4" type="pic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40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8" name="Google Shape;708;p140"/>
          <p:cNvSpPr/>
          <p:nvPr>
            <p:ph idx="2" type="pic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709" name="Google Shape;709;p140"/>
          <p:cNvSpPr/>
          <p:nvPr>
            <p:ph idx="3" type="pic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0" name="Google Shape;710;p140"/>
          <p:cNvSpPr/>
          <p:nvPr>
            <p:ph idx="4" type="pic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41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3" name="Google Shape;713;p141"/>
          <p:cNvSpPr/>
          <p:nvPr>
            <p:ph idx="2" type="pic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714" name="Google Shape;714;p141"/>
          <p:cNvSpPr/>
          <p:nvPr>
            <p:ph idx="3" type="pic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5" name="Google Shape;715;p141"/>
          <p:cNvSpPr/>
          <p:nvPr>
            <p:ph idx="4" type="pic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2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8" name="Google Shape;718;p142"/>
          <p:cNvSpPr/>
          <p:nvPr>
            <p:ph idx="2" type="pic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719" name="Google Shape;719;p142"/>
          <p:cNvSpPr/>
          <p:nvPr>
            <p:ph idx="3" type="pic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0" name="Google Shape;720;p142"/>
          <p:cNvSpPr/>
          <p:nvPr>
            <p:ph idx="4" type="pic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43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3" name="Google Shape;723;p143"/>
          <p:cNvSpPr/>
          <p:nvPr>
            <p:ph idx="2" type="pic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724" name="Google Shape;724;p143"/>
          <p:cNvSpPr/>
          <p:nvPr>
            <p:ph idx="3" type="pic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5" name="Google Shape;725;p143"/>
          <p:cNvSpPr/>
          <p:nvPr>
            <p:ph idx="4" type="pic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4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8" name="Google Shape;728;p144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9" name="Google Shape;729;p144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0" name="Google Shape;730;p144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1" name="Google Shape;731;p144"/>
          <p:cNvSpPr/>
          <p:nvPr>
            <p:ph idx="5" type="pic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2" name="Google Shape;732;p144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3" name="Google Shape;733;p144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4" name="Google Shape;734;p144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5" name="Google Shape;735;p144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6" name="Google Shape;736;p144"/>
          <p:cNvSpPr/>
          <p:nvPr>
            <p:ph idx="13" type="pic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7" name="Google Shape;737;p144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4_Custom Layout">
  <p:cSld name="164_Custom Layout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45"/>
          <p:cNvSpPr/>
          <p:nvPr>
            <p:ph idx="2" type="pic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0" name="Google Shape;740;p145"/>
          <p:cNvSpPr/>
          <p:nvPr>
            <p:ph idx="3" type="pic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1" name="Google Shape;741;p145"/>
          <p:cNvSpPr/>
          <p:nvPr>
            <p:ph idx="4" type="pic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742" name="Google Shape;742;p145"/>
          <p:cNvSpPr/>
          <p:nvPr>
            <p:ph idx="5" type="pic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3" name="Google Shape;743;p145"/>
          <p:cNvSpPr/>
          <p:nvPr>
            <p:ph idx="6" type="pic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4" name="Google Shape;744;p145"/>
          <p:cNvSpPr/>
          <p:nvPr>
            <p:ph idx="7" type="pic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5" name="Google Shape;745;p145"/>
          <p:cNvSpPr/>
          <p:nvPr>
            <p:ph idx="8" type="pic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6" name="Google Shape;746;p145"/>
          <p:cNvSpPr/>
          <p:nvPr>
            <p:ph idx="9" type="pic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7" name="Google Shape;747;p145"/>
          <p:cNvSpPr/>
          <p:nvPr>
            <p:ph idx="13" type="pic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8" name="Google Shape;748;p145"/>
          <p:cNvSpPr/>
          <p:nvPr>
            <p:ph idx="14" type="pic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9" name="Google Shape;749;p145"/>
          <p:cNvSpPr/>
          <p:nvPr>
            <p:ph idx="15" type="pic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0" name="Google Shape;750;p145"/>
          <p:cNvSpPr/>
          <p:nvPr>
            <p:ph idx="16" type="pic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1" name="Google Shape;751;p145"/>
          <p:cNvSpPr/>
          <p:nvPr>
            <p:ph idx="17" type="pic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2" name="Google Shape;752;p145"/>
          <p:cNvSpPr/>
          <p:nvPr>
            <p:ph idx="18" type="pic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3" name="Google Shape;753;p145"/>
          <p:cNvSpPr/>
          <p:nvPr>
            <p:ph idx="19" type="pic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Custom Layout" showMasterSp="0">
  <p:cSld name="51_Custom Layou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46"/>
          <p:cNvSpPr/>
          <p:nvPr>
            <p:ph idx="2" type="pic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6" name="Google Shape;756;p146"/>
          <p:cNvSpPr/>
          <p:nvPr>
            <p:ph idx="3" type="pic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Custom Layout" showMasterSp="0">
  <p:cSld name="52_Custom Layout"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47"/>
          <p:cNvSpPr/>
          <p:nvPr>
            <p:ph idx="2" type="pic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9" name="Google Shape;759;p147"/>
          <p:cNvSpPr/>
          <p:nvPr>
            <p:ph idx="3" type="pic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 showMasterSp="0">
  <p:cSld name="53_Custom Layout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48"/>
          <p:cNvSpPr/>
          <p:nvPr>
            <p:ph idx="2" type="pic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2" name="Google Shape;762;p148"/>
          <p:cNvSpPr/>
          <p:nvPr>
            <p:ph idx="3" type="pic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Custom Layout" showMasterSp="0">
  <p:cSld name="54_Custom Layout"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49"/>
          <p:cNvSpPr/>
          <p:nvPr>
            <p:ph idx="2" type="pic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5" name="Google Shape;765;p149"/>
          <p:cNvSpPr/>
          <p:nvPr>
            <p:ph idx="3" type="pic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4_Custom Layout">
  <p:cSld name="74_Custom Layout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50"/>
          <p:cNvSpPr txBox="1"/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8" name="Google Shape;768;p150"/>
          <p:cNvSpPr/>
          <p:nvPr>
            <p:ph idx="2" type="pic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769" name="Google Shape;769;p150"/>
          <p:cNvSpPr/>
          <p:nvPr>
            <p:ph idx="3" type="pic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0" name="Google Shape;770;p150"/>
          <p:cNvSpPr/>
          <p:nvPr>
            <p:ph idx="4" type="pic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3_Custom Layout">
  <p:cSld name="73_Custom Layout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1"/>
          <p:cNvSpPr/>
          <p:nvPr>
            <p:ph idx="2" type="pic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3" name="Google Shape;773;p151"/>
          <p:cNvSpPr/>
          <p:nvPr>
            <p:ph idx="3" type="pic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4" name="Google Shape;774;p151"/>
          <p:cNvSpPr/>
          <p:nvPr>
            <p:ph idx="4" type="pic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9_Custom Layout">
  <p:cSld name="69_Custom Layout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52"/>
          <p:cNvSpPr/>
          <p:nvPr>
            <p:ph idx="2" type="pic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7_Custom Layout">
  <p:cSld name="77_Custom Layout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9" name="Google Shape;779;p153"/>
          <p:cNvSpPr/>
          <p:nvPr>
            <p:ph idx="2" type="pic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0" name="Google Shape;780;p153"/>
          <p:cNvSpPr/>
          <p:nvPr>
            <p:ph idx="3" type="pic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1" name="Google Shape;781;p153"/>
          <p:cNvSpPr/>
          <p:nvPr>
            <p:ph idx="4" type="pic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/>
          <p:nvPr>
            <p:ph idx="2" type="pic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" name="Google Shape;289;p17"/>
          <p:cNvSpPr/>
          <p:nvPr>
            <p:ph idx="3" type="pic"/>
          </p:nvPr>
        </p:nvSpPr>
        <p:spPr>
          <a:xfrm>
            <a:off x="2610375" y="3584036"/>
            <a:ext cx="770700" cy="770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" name="Google Shape;290;p17"/>
          <p:cNvSpPr/>
          <p:nvPr>
            <p:ph idx="4" type="pic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" name="Google Shape;291;p17"/>
          <p:cNvSpPr/>
          <p:nvPr>
            <p:ph idx="5" type="pic"/>
          </p:nvPr>
        </p:nvSpPr>
        <p:spPr>
          <a:xfrm>
            <a:off x="4304570" y="3607254"/>
            <a:ext cx="5157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" name="Google Shape;292;p17"/>
          <p:cNvSpPr/>
          <p:nvPr>
            <p:ph idx="6" type="pic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" name="Google Shape;293;p17"/>
          <p:cNvSpPr/>
          <p:nvPr>
            <p:ph idx="7" type="pic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Custom Layout">
  <p:cSld name="35_Custom Layout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4"/>
          <p:cNvSpPr/>
          <p:nvPr>
            <p:ph idx="2" type="pic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784" name="Google Shape;784;p15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5" name="Google Shape;785;p154"/>
          <p:cNvSpPr/>
          <p:nvPr>
            <p:ph idx="3" type="pic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6" name="Google Shape;786;p154"/>
          <p:cNvSpPr/>
          <p:nvPr>
            <p:ph idx="4" type="pic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7" name="Google Shape;787;p154"/>
          <p:cNvSpPr/>
          <p:nvPr>
            <p:ph idx="5" type="pic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8" name="Google Shape;788;p154"/>
          <p:cNvSpPr/>
          <p:nvPr>
            <p:ph idx="6" type="pic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9" name="Google Shape;789;p154"/>
          <p:cNvSpPr/>
          <p:nvPr>
            <p:ph idx="7" type="pic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0" name="Google Shape;790;p154"/>
          <p:cNvSpPr/>
          <p:nvPr>
            <p:ph idx="8" type="pic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1" name="Google Shape;791;p154"/>
          <p:cNvSpPr/>
          <p:nvPr>
            <p:ph idx="9" type="pic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5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155"/>
          <p:cNvSpPr/>
          <p:nvPr>
            <p:ph idx="2" type="pic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795" name="Google Shape;795;p155"/>
          <p:cNvSpPr/>
          <p:nvPr>
            <p:ph idx="3" type="pic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6" name="Google Shape;796;p155"/>
          <p:cNvSpPr/>
          <p:nvPr>
            <p:ph idx="4" type="pic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5_Custom Layout">
  <p:cSld name="165_Custom Layout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5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9" name="Google Shape;799;p156"/>
          <p:cNvSpPr/>
          <p:nvPr>
            <p:ph idx="2" type="pic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800" name="Google Shape;800;p156"/>
          <p:cNvSpPr/>
          <p:nvPr>
            <p:ph idx="3" type="pic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1" name="Google Shape;801;p156"/>
          <p:cNvSpPr/>
          <p:nvPr>
            <p:ph idx="4" type="pic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2" name="Google Shape;802;p156"/>
          <p:cNvSpPr/>
          <p:nvPr>
            <p:ph idx="5" type="pic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6_Custom Layout">
  <p:cSld name="166_Custom Layout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57"/>
          <p:cNvSpPr/>
          <p:nvPr>
            <p:ph idx="2" type="pic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805" name="Google Shape;805;p157"/>
          <p:cNvSpPr/>
          <p:nvPr>
            <p:ph idx="3" type="pic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6" name="Google Shape;806;p157"/>
          <p:cNvSpPr/>
          <p:nvPr>
            <p:ph idx="4" type="pic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7" name="Google Shape;807;p157"/>
          <p:cNvSpPr/>
          <p:nvPr>
            <p:ph idx="5" type="pic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8" name="Google Shape;808;p157"/>
          <p:cNvSpPr/>
          <p:nvPr>
            <p:ph idx="6" type="pic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5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1" name="Google Shape;811;p158"/>
          <p:cNvSpPr/>
          <p:nvPr>
            <p:ph idx="2" type="pic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812" name="Google Shape;812;p158"/>
          <p:cNvSpPr/>
          <p:nvPr>
            <p:ph idx="3" type="pic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3" name="Google Shape;813;p158"/>
          <p:cNvSpPr/>
          <p:nvPr>
            <p:ph idx="4" type="pic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4" name="Google Shape;814;p158"/>
          <p:cNvSpPr/>
          <p:nvPr>
            <p:ph idx="5" type="pic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5" name="Google Shape;815;p158"/>
          <p:cNvSpPr/>
          <p:nvPr>
            <p:ph idx="6" type="pic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6" name="Google Shape;816;p158"/>
          <p:cNvSpPr/>
          <p:nvPr>
            <p:ph idx="7" type="pic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5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9" name="Google Shape;819;p159"/>
          <p:cNvSpPr/>
          <p:nvPr>
            <p:ph idx="2" type="pic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820" name="Google Shape;820;p159"/>
          <p:cNvSpPr/>
          <p:nvPr>
            <p:ph idx="3" type="pic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1" name="Google Shape;821;p159"/>
          <p:cNvSpPr/>
          <p:nvPr>
            <p:ph idx="4" type="pic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2" name="Google Shape;822;p159"/>
          <p:cNvSpPr/>
          <p:nvPr>
            <p:ph idx="5" type="pic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7_Custom Layout">
  <p:cSld name="167_Custom Layout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6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5" name="Google Shape;825;p160"/>
          <p:cNvSpPr/>
          <p:nvPr>
            <p:ph idx="2" type="pic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826" name="Google Shape;826;p160"/>
          <p:cNvSpPr/>
          <p:nvPr>
            <p:ph idx="3" type="pic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7" name="Google Shape;827;p160"/>
          <p:cNvSpPr/>
          <p:nvPr>
            <p:ph idx="4" type="pic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8" name="Google Shape;828;p160"/>
          <p:cNvSpPr/>
          <p:nvPr>
            <p:ph idx="5" type="pic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9" name="Google Shape;829;p160"/>
          <p:cNvSpPr/>
          <p:nvPr>
            <p:ph idx="6" type="pic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Custom Layout">
  <p:cSld name="36_Custom Layout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1"/>
          <p:cNvSpPr txBox="1"/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2" name="Google Shape;832;p161"/>
          <p:cNvSpPr/>
          <p:nvPr>
            <p:ph idx="2" type="pic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3" name="Google Shape;833;p161"/>
          <p:cNvSpPr/>
          <p:nvPr>
            <p:ph idx="3" type="pic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4" name="Google Shape;834;p161"/>
          <p:cNvSpPr/>
          <p:nvPr>
            <p:ph idx="4" type="pic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5" name="Google Shape;835;p161"/>
          <p:cNvSpPr/>
          <p:nvPr>
            <p:ph idx="5" type="pic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836" name="Google Shape;836;p161"/>
          <p:cNvSpPr/>
          <p:nvPr>
            <p:ph idx="6" type="pic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Custom Layout">
  <p:cSld name="56_Custom Layout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62"/>
          <p:cNvSpPr txBox="1"/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9" name="Google Shape;839;p162"/>
          <p:cNvSpPr/>
          <p:nvPr>
            <p:ph idx="2" type="pic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0" name="Google Shape;840;p162"/>
          <p:cNvSpPr/>
          <p:nvPr>
            <p:ph idx="3" type="pic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1" name="Google Shape;841;p162"/>
          <p:cNvSpPr/>
          <p:nvPr>
            <p:ph idx="4" type="pic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7_Custom Layout">
  <p:cSld name="177_Custom Layout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63"/>
          <p:cNvSpPr txBox="1"/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63"/>
          <p:cNvSpPr/>
          <p:nvPr>
            <p:ph idx="2" type="pic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5" name="Google Shape;845;p163"/>
          <p:cNvSpPr/>
          <p:nvPr>
            <p:ph idx="3" type="pic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6" name="Google Shape;846;p163"/>
          <p:cNvSpPr/>
          <p:nvPr>
            <p:ph idx="4" type="pic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7" name="Google Shape;847;p163"/>
          <p:cNvSpPr/>
          <p:nvPr>
            <p:ph idx="5" type="pic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64"/>
          <p:cNvSpPr txBox="1"/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164"/>
          <p:cNvSpPr/>
          <p:nvPr>
            <p:ph idx="2" type="pic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51" name="Google Shape;851;p164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65"/>
          <p:cNvSpPr txBox="1"/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4" name="Google Shape;854;p165"/>
          <p:cNvSpPr/>
          <p:nvPr>
            <p:ph idx="2" type="pic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855" name="Google Shape;855;p165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8_Custom Layout">
  <p:cSld name="178_Custom Layout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8" name="Google Shape;858;p166"/>
          <p:cNvSpPr/>
          <p:nvPr>
            <p:ph idx="2" type="pic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859" name="Google Shape;859;p166"/>
          <p:cNvSpPr/>
          <p:nvPr>
            <p:ph idx="3" type="pic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0" name="Google Shape;860;p166"/>
          <p:cNvSpPr/>
          <p:nvPr>
            <p:ph idx="4" type="pic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">
  <p:cSld name="46_Custom Layout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67"/>
          <p:cNvSpPr txBox="1"/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3" name="Google Shape;863;p167"/>
          <p:cNvSpPr/>
          <p:nvPr>
            <p:ph idx="2" type="pic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Custom Layout">
  <p:cSld name="48_Custom Layout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8"/>
          <p:cNvSpPr txBox="1"/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168"/>
          <p:cNvSpPr/>
          <p:nvPr>
            <p:ph idx="2" type="pic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7" name="Google Shape;867;p168"/>
          <p:cNvSpPr/>
          <p:nvPr>
            <p:ph idx="3" type="pic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8_Custom Layout">
  <p:cSld name="168_Custom Layout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69"/>
          <p:cNvSpPr txBox="1"/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0" name="Google Shape;870;p169"/>
          <p:cNvSpPr/>
          <p:nvPr>
            <p:ph idx="2" type="pic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1" name="Google Shape;871;p169"/>
          <p:cNvSpPr/>
          <p:nvPr>
            <p:ph idx="3" type="pic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2" name="Google Shape;872;p169"/>
          <p:cNvSpPr/>
          <p:nvPr>
            <p:ph idx="4" type="pic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">
  <p:cSld name="89_Custom Layout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70"/>
          <p:cNvSpPr txBox="1"/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5" name="Google Shape;875;p170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6" name="Google Shape;876;p170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7" name="Google Shape;877;p170"/>
          <p:cNvSpPr/>
          <p:nvPr>
            <p:ph idx="4" type="pic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3_Custom Layout">
  <p:cSld name="103_Custom Layout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1"/>
          <p:cNvSpPr/>
          <p:nvPr>
            <p:ph idx="2" type="pic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71"/>
          <p:cNvSpPr/>
          <p:nvPr>
            <p:ph idx="3" type="pic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Google Shape;881;p171"/>
          <p:cNvSpPr/>
          <p:nvPr>
            <p:ph idx="4" type="pic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3_Custom Layout" showMasterSp="0">
  <p:cSld name="63_Custom Layout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7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4" name="Google Shape;884;p17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5" name="Google Shape;885;p172"/>
          <p:cNvSpPr/>
          <p:nvPr>
            <p:ph idx="3" type="pic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886" name="Google Shape;886;p172"/>
          <p:cNvSpPr/>
          <p:nvPr>
            <p:ph idx="4" type="pic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7" name="Google Shape;887;p172"/>
          <p:cNvSpPr/>
          <p:nvPr>
            <p:ph idx="5" type="pic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8" name="Google Shape;888;p172"/>
          <p:cNvSpPr/>
          <p:nvPr>
            <p:ph idx="6" type="pic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2_Custom Layout">
  <p:cSld name="62_Custom Layout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3"/>
          <p:cNvSpPr/>
          <p:nvPr>
            <p:ph idx="2" type="pic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1" name="Google Shape;891;p173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2" name="Google Shape;892;p173"/>
          <p:cNvSpPr/>
          <p:nvPr>
            <p:ph idx="3" type="pic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3" name="Google Shape;893;p173"/>
          <p:cNvSpPr/>
          <p:nvPr>
            <p:ph idx="4" type="pic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 showMasterSp="0">
  <p:cSld name="41_Custom Layou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9_Custom Layout">
  <p:cSld name="169_Custom Layout"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74"/>
          <p:cNvSpPr/>
          <p:nvPr>
            <p:ph idx="2" type="pic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6" name="Google Shape;896;p174"/>
          <p:cNvSpPr/>
          <p:nvPr>
            <p:ph idx="3" type="pic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7" name="Google Shape;897;p174"/>
          <p:cNvSpPr/>
          <p:nvPr>
            <p:ph idx="4" type="pic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8" name="Google Shape;898;p174"/>
          <p:cNvSpPr/>
          <p:nvPr>
            <p:ph idx="5" type="pic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_Custom Layout">
  <p:cSld name="100_Custom Layout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5"/>
          <p:cNvSpPr/>
          <p:nvPr>
            <p:ph idx="2" type="pic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1" name="Google Shape;901;p175"/>
          <p:cNvSpPr txBox="1"/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Custom Layout">
  <p:cSld name="49_Custom Layout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7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4" name="Google Shape;904;p176"/>
          <p:cNvSpPr/>
          <p:nvPr>
            <p:ph idx="2" type="pic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5" name="Google Shape;905;p176"/>
          <p:cNvSpPr/>
          <p:nvPr>
            <p:ph idx="3" type="pic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6" name="Google Shape;906;p176"/>
          <p:cNvSpPr/>
          <p:nvPr>
            <p:ph idx="4" type="pic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7" name="Google Shape;907;p176"/>
          <p:cNvSpPr/>
          <p:nvPr>
            <p:ph idx="5" type="pic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Custom Layout">
  <p:cSld name="50_Custom Layout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77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51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177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51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177"/>
          <p:cNvSpPr/>
          <p:nvPr>
            <p:ph idx="2" type="pic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912" name="Google Shape;912;p177"/>
          <p:cNvSpPr/>
          <p:nvPr>
            <p:ph idx="3" type="pic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913" name="Google Shape;913;p177"/>
          <p:cNvSpPr/>
          <p:nvPr>
            <p:ph idx="4" type="pic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914" name="Google Shape;914;p177"/>
          <p:cNvSpPr/>
          <p:nvPr>
            <p:ph idx="5" type="pic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915" name="Google Shape;915;p177"/>
          <p:cNvSpPr/>
          <p:nvPr>
            <p:ph idx="6" type="pic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916" name="Google Shape;916;p177"/>
          <p:cNvSpPr/>
          <p:nvPr>
            <p:ph idx="7" type="pic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917" name="Google Shape;917;p177"/>
          <p:cNvSpPr/>
          <p:nvPr>
            <p:ph idx="8" type="pic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918" name="Google Shape;918;p177"/>
          <p:cNvSpPr/>
          <p:nvPr>
            <p:ph idx="9" type="pic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8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7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3" name="Google Shape;923;p179"/>
          <p:cNvSpPr/>
          <p:nvPr>
            <p:ph idx="2" type="pic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4" name="Google Shape;924;p179"/>
          <p:cNvSpPr/>
          <p:nvPr>
            <p:ph idx="3" type="pic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5" name="Google Shape;925;p179"/>
          <p:cNvSpPr/>
          <p:nvPr>
            <p:ph idx="4" type="pic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6" name="Google Shape;926;p179"/>
          <p:cNvSpPr/>
          <p:nvPr>
            <p:ph idx="5" type="pic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1_Custom Layout">
  <p:cSld name="171_Custom Layout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8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9" name="Google Shape;929;p180"/>
          <p:cNvSpPr/>
          <p:nvPr>
            <p:ph idx="2" type="pic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0" name="Google Shape;930;p180"/>
          <p:cNvSpPr/>
          <p:nvPr>
            <p:ph idx="3" type="pic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1" name="Google Shape;931;p180"/>
          <p:cNvSpPr/>
          <p:nvPr>
            <p:ph idx="4" type="pic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2" name="Google Shape;932;p180"/>
          <p:cNvSpPr/>
          <p:nvPr>
            <p:ph idx="5" type="pic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3" name="Google Shape;933;p180"/>
          <p:cNvSpPr/>
          <p:nvPr>
            <p:ph idx="6" type="pic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2_Custom Layout">
  <p:cSld name="172_Custom Layout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8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6" name="Google Shape;936;p181"/>
          <p:cNvSpPr/>
          <p:nvPr>
            <p:ph idx="2" type="pic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7" name="Google Shape;937;p181"/>
          <p:cNvSpPr/>
          <p:nvPr>
            <p:ph idx="3" type="pic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8" name="Google Shape;938;p181"/>
          <p:cNvSpPr/>
          <p:nvPr>
            <p:ph idx="4" type="pic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1_Custom Layout">
  <p:cSld name="101_Custom Layout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2"/>
          <p:cNvSpPr/>
          <p:nvPr>
            <p:ph idx="2" type="pic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6_Custom Layout" showMasterSp="0">
  <p:cSld name="96_Custom Layout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83"/>
          <p:cNvSpPr/>
          <p:nvPr>
            <p:ph idx="2" type="pic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3" name="Google Shape;943;p183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7_Custom Layout" showMasterSp="0">
  <p:cSld name="97_Custom Layout">
    <p:bg>
      <p:bgPr>
        <a:solidFill>
          <a:schemeClr val="lt1"/>
        </a:solidFill>
      </p:bgPr>
    </p:bg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84"/>
          <p:cNvSpPr/>
          <p:nvPr>
            <p:ph idx="2" type="pic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6" name="Google Shape;946;p184"/>
          <p:cNvSpPr txBox="1"/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0_Custom Layout">
  <p:cSld name="60_Custom Layout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5"/>
          <p:cNvSpPr/>
          <p:nvPr>
            <p:ph idx="2" type="pic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9" name="Google Shape;949;p185"/>
          <p:cNvSpPr/>
          <p:nvPr>
            <p:ph idx="3" type="pic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0" name="Google Shape;950;p185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2_Custom Layout">
  <p:cSld name="72_Custom Layout"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86"/>
          <p:cNvSpPr/>
          <p:nvPr>
            <p:ph idx="2" type="pic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Title Slide">
  <p:cSld name="41_Title Slide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_mockup_front_white.png" id="954" name="Google Shape;954;p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_mockup_front_white.png" id="955" name="Google Shape;955;p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_mockup_front_white.png" id="956" name="Google Shape;956;p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87"/>
          <p:cNvSpPr txBox="1"/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8" name="Google Shape;958;p187"/>
          <p:cNvSpPr/>
          <p:nvPr>
            <p:ph idx="2" type="pic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9" name="Google Shape;959;p187"/>
          <p:cNvSpPr/>
          <p:nvPr>
            <p:ph idx="3" type="pic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60" name="Google Shape;960;p187"/>
          <p:cNvSpPr/>
          <p:nvPr>
            <p:ph idx="4" type="pic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Title Slide">
  <p:cSld name="46_Title Slide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88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963" name="Google Shape;96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4" name="Google Shape;96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5" name="Google Shape;96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6" name="Google Shape;96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cap="flat" cmpd="sng" w="15875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9" name="Google Shape;96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0" name="Google Shape;97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2" name="Google Shape;972;p188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973" name="Google Shape;97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4" name="Google Shape;97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5" name="Google Shape;97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7" name="Google Shape;97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8" name="Google Shape;97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cap="flat" cmpd="sng" w="15875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0" name="Google Shape;98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188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983" name="Google Shape;98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5" name="Google Shape;98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6" name="Google Shape;98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7" name="Google Shape;98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8" name="Google Shape;98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cap="flat" cmpd="sng" w="15875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9" name="Google Shape;98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0" name="Google Shape;99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1" name="Google Shape;99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92" name="Google Shape;992;p188"/>
          <p:cNvSpPr/>
          <p:nvPr>
            <p:ph idx="2" type="pic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3" name="Google Shape;993;p188"/>
          <p:cNvSpPr/>
          <p:nvPr>
            <p:ph idx="3" type="pic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4" name="Google Shape;994;p188"/>
          <p:cNvSpPr/>
          <p:nvPr>
            <p:ph idx="4" type="pic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Title Slide">
  <p:cSld name="52_Title Slide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189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997" name="Google Shape;997;p189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8" name="Google Shape;998;p189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9" name="Google Shape;999;p189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0" name="Google Shape;1000;p189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1" name="Google Shape;1001;p189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2" name="Google Shape;1002;p189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cap="flat" cmpd="sng" w="15875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3" name="Google Shape;1003;p189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4" name="Google Shape;1004;p189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5" name="Google Shape;1005;p189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06" name="Google Shape;1006;p189"/>
          <p:cNvSpPr/>
          <p:nvPr>
            <p:ph idx="2" type="pic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1007" name="Google Shape;1007;p189"/>
          <p:cNvSpPr/>
          <p:nvPr>
            <p:ph idx="3" type="pic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8" name="Google Shape;1008;p189"/>
          <p:cNvSpPr/>
          <p:nvPr>
            <p:ph idx="4" type="pic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9" name="Google Shape;1009;p189"/>
          <p:cNvSpPr/>
          <p:nvPr>
            <p:ph idx="5" type="pic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10" name="Google Shape;1010;p189"/>
          <p:cNvSpPr/>
          <p:nvPr>
            <p:ph idx="6" type="pic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Title Slide">
  <p:cSld name="55_Title Slide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190"/>
          <p:cNvGrpSpPr/>
          <p:nvPr/>
        </p:nvGrpSpPr>
        <p:grpSpPr>
          <a:xfrm>
            <a:off x="3506564" y="-1551088"/>
            <a:ext cx="4879577" cy="8341161"/>
            <a:chOff x="4675418" y="-2068118"/>
            <a:chExt cx="6506103" cy="11121548"/>
          </a:xfrm>
        </p:grpSpPr>
        <p:pic>
          <p:nvPicPr>
            <p:cNvPr id="1013" name="Google Shape;1013;p19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4675418" y="-2068118"/>
              <a:ext cx="6506103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9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5" name="Google Shape;1015;p190"/>
          <p:cNvSpPr txBox="1"/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6" name="Google Shape;1016;p190"/>
          <p:cNvSpPr/>
          <p:nvPr>
            <p:ph idx="2" type="pic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Title Slide">
  <p:cSld name="57_Title Slide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91"/>
          <p:cNvSpPr/>
          <p:nvPr>
            <p:ph idx="2" type="pic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2" name="Google Shape;1022;p191"/>
          <p:cNvSpPr/>
          <p:nvPr>
            <p:ph idx="3" type="pic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3" name="Google Shape;1023;p191"/>
          <p:cNvSpPr/>
          <p:nvPr>
            <p:ph idx="4" type="pic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4" name="Google Shape;1024;p191"/>
          <p:cNvSpPr txBox="1"/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pos="5436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9_Title Slide">
  <p:cSld name="59_Title Slide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92681" y="267344"/>
            <a:ext cx="7543804" cy="4522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92"/>
          <p:cNvSpPr txBox="1"/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8" name="Google Shape;1028;p192"/>
          <p:cNvSpPr/>
          <p:nvPr>
            <p:ph idx="2" type="pic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1_Title Slide">
  <p:cSld name="61_Title Slide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608107"/>
            <a:ext cx="370454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9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2" name="Google Shape;1032;p193"/>
          <p:cNvSpPr/>
          <p:nvPr>
            <p:ph idx="2" type="pic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bg>
      <p:bgPr>
        <a:solidFill>
          <a:schemeClr val="lt1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" name="Google Shape;301;p21"/>
          <p:cNvSpPr/>
          <p:nvPr>
            <p:ph idx="2" type="pic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" name="Google Shape;302;p21"/>
          <p:cNvSpPr/>
          <p:nvPr>
            <p:ph idx="3" type="pic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" name="Google Shape;303;p21"/>
          <p:cNvSpPr/>
          <p:nvPr>
            <p:ph idx="4" type="pic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" name="Google Shape;304;p21"/>
          <p:cNvSpPr/>
          <p:nvPr>
            <p:ph idx="5" type="pic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" name="Google Shape;305;p21"/>
          <p:cNvSpPr/>
          <p:nvPr>
            <p:ph idx="6" type="pic"/>
          </p:nvPr>
        </p:nvSpPr>
        <p:spPr>
          <a:xfrm>
            <a:off x="4038399" y="1719321"/>
            <a:ext cx="18234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rotWithShape="0" algn="ctr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8_Custom Layout">
  <p:cSld name="68_Custom Layout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6969" y="242888"/>
            <a:ext cx="4844962" cy="490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94"/>
          <p:cNvSpPr/>
          <p:nvPr>
            <p:ph idx="2" type="pic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6" name="Google Shape;1036;p19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7" name="Google Shape;1037;p194"/>
          <p:cNvSpPr/>
          <p:nvPr>
            <p:ph idx="3" type="pic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8" name="Google Shape;1038;p194"/>
          <p:cNvSpPr/>
          <p:nvPr>
            <p:ph idx="4" type="pic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Title Slide">
  <p:cSld name="44_Title Slide"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1" name="Google Shape;1041;p195"/>
          <p:cNvGrpSpPr/>
          <p:nvPr/>
        </p:nvGrpSpPr>
        <p:grpSpPr>
          <a:xfrm>
            <a:off x="3877253" y="-1280147"/>
            <a:ext cx="4845941" cy="8283660"/>
            <a:chOff x="5169671" y="-1706863"/>
            <a:chExt cx="6461255" cy="11044880"/>
          </a:xfrm>
        </p:grpSpPr>
        <p:pic>
          <p:nvPicPr>
            <p:cNvPr id="1042" name="Google Shape;1042;p19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5169671" y="-1706863"/>
              <a:ext cx="6461255" cy="11044880"/>
            </a:xfrm>
            <a:prstGeom prst="rect">
              <a:avLst/>
            </a:prstGeom>
            <a:noFill/>
            <a:ln>
              <a:noFill/>
            </a:ln>
            <a:effectLst>
              <a:outerShdw blurRad="1092200" rotWithShape="0" algn="t" dir="5400000" dist="342900">
                <a:srgbClr val="000000">
                  <a:alpha val="27450"/>
                </a:srgbClr>
              </a:outerShdw>
            </a:effectLst>
          </p:spPr>
        </p:pic>
        <p:pic>
          <p:nvPicPr>
            <p:cNvPr id="1043" name="Google Shape;1043;p1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29476" y="1073311"/>
              <a:ext cx="2326887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4" name="Google Shape;1044;p195"/>
          <p:cNvSpPr txBox="1"/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5" name="Google Shape;1045;p195"/>
          <p:cNvSpPr/>
          <p:nvPr>
            <p:ph idx="2" type="pic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Title Slide">
  <p:cSld name="45_Title Slide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196"/>
          <p:cNvSpPr txBox="1"/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49" name="Google Shape;1049;p196"/>
          <p:cNvGrpSpPr/>
          <p:nvPr/>
        </p:nvGrpSpPr>
        <p:grpSpPr>
          <a:xfrm>
            <a:off x="4162833" y="1381110"/>
            <a:ext cx="4981167" cy="2924647"/>
            <a:chOff x="5550444" y="1841480"/>
            <a:chExt cx="6641556" cy="3899529"/>
          </a:xfrm>
        </p:grpSpPr>
        <p:pic>
          <p:nvPicPr>
            <p:cNvPr id="1050" name="Google Shape;1050;p19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1" name="Google Shape;1051;p196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2" name="Google Shape;1052;p196"/>
          <p:cNvSpPr/>
          <p:nvPr>
            <p:ph idx="2" type="pic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6_Custom Layout" showMasterSp="0">
  <p:cSld name="66_Custom Layout"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97"/>
          <p:cNvPicPr preferRelativeResize="0"/>
          <p:nvPr/>
        </p:nvPicPr>
        <p:blipFill rotWithShape="1">
          <a:blip r:embed="rId2">
            <a:alphaModFix/>
          </a:blip>
          <a:srcRect b="0" l="37272" r="0" t="0"/>
          <a:stretch/>
        </p:blipFill>
        <p:spPr>
          <a:xfrm>
            <a:off x="0" y="267344"/>
            <a:ext cx="4572000" cy="4522691"/>
          </a:xfrm>
          <a:custGeom>
            <a:rect b="b" l="l" r="r" t="t"/>
            <a:pathLst>
              <a:path extrusionOk="0" h="6030254" w="609600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55" name="Google Shape;1055;p197"/>
          <p:cNvSpPr/>
          <p:nvPr>
            <p:ph idx="2" type="pic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56" name="Google Shape;1056;p197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7_Custom Layout">
  <p:cSld name="117_Custom Layout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9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059" name="Google Shape;1059;p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2790" y="844154"/>
            <a:ext cx="5485212" cy="42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98"/>
          <p:cNvSpPr/>
          <p:nvPr>
            <p:ph idx="2" type="pic"/>
          </p:nvPr>
        </p:nvSpPr>
        <p:spPr>
          <a:xfrm>
            <a:off x="5247158" y="901899"/>
            <a:ext cx="5348400" cy="30309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4_Custom Layout">
  <p:cSld name="114_Custom Layout"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99"/>
          <p:cNvSpPr/>
          <p:nvPr>
            <p:ph idx="2" type="pic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64" name="Google Shape;1064;p199"/>
          <p:cNvSpPr/>
          <p:nvPr>
            <p:ph idx="3" type="pic"/>
          </p:nvPr>
        </p:nvSpPr>
        <p:spPr>
          <a:xfrm>
            <a:off x="1521618" y="1813081"/>
            <a:ext cx="1270500" cy="2684700"/>
          </a:xfrm>
          <a:prstGeom prst="roundRect">
            <a:avLst>
              <a:gd fmla="val 2803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370"/>
              </a:srgbClr>
            </a:outerShdw>
          </a:effectLst>
        </p:spPr>
      </p:sp>
      <p:sp>
        <p:nvSpPr>
          <p:cNvPr id="1065" name="Google Shape;1065;p199"/>
          <p:cNvSpPr txBox="1"/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6" name="Google Shape;1066;p199"/>
          <p:cNvSpPr/>
          <p:nvPr>
            <p:ph idx="4" type="pic"/>
          </p:nvPr>
        </p:nvSpPr>
        <p:spPr>
          <a:xfrm>
            <a:off x="4511582" y="1813081"/>
            <a:ext cx="1270500" cy="2684700"/>
          </a:xfrm>
          <a:prstGeom prst="roundRect">
            <a:avLst>
              <a:gd fmla="val 2803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370"/>
              </a:srgbClr>
            </a:outerShdw>
          </a:effectLst>
        </p:spPr>
      </p:sp>
      <p:sp>
        <p:nvSpPr>
          <p:cNvPr id="1067" name="Google Shape;1067;p199"/>
          <p:cNvSpPr/>
          <p:nvPr>
            <p:ph idx="5" type="pic"/>
          </p:nvPr>
        </p:nvSpPr>
        <p:spPr>
          <a:xfrm>
            <a:off x="5893009" y="1813081"/>
            <a:ext cx="1270500" cy="2684700"/>
          </a:xfrm>
          <a:prstGeom prst="roundRect">
            <a:avLst>
              <a:gd fmla="val 2803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370"/>
              </a:srgbClr>
            </a:outerShdw>
          </a:effectLst>
        </p:spPr>
      </p:sp>
      <p:sp>
        <p:nvSpPr>
          <p:cNvPr id="1068" name="Google Shape;1068;p199"/>
          <p:cNvSpPr/>
          <p:nvPr>
            <p:ph idx="6" type="pic"/>
          </p:nvPr>
        </p:nvSpPr>
        <p:spPr>
          <a:xfrm>
            <a:off x="7274436" y="1813081"/>
            <a:ext cx="1270500" cy="2684700"/>
          </a:xfrm>
          <a:prstGeom prst="roundRect">
            <a:avLst>
              <a:gd fmla="val 2803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9_Custom Layout">
  <p:cSld name="119_Custom Layout"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00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1" name="Google Shape;1071;p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36271" y="844154"/>
            <a:ext cx="4774532" cy="4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200"/>
          <p:cNvSpPr/>
          <p:nvPr>
            <p:ph idx="2" type="pic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73" name="Google Shape;1073;p20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8_Custom Layout">
  <p:cSld name="118_Custom Layout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01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510"/>
              </a:srgbClr>
            </a:outerShdw>
          </a:effectLst>
        </p:spPr>
        <p:txBody>
          <a:bodyPr anchorCtr="0" anchor="ctr" bIns="34275" lIns="108000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6" name="Google Shape;1076;p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3661" y="996604"/>
            <a:ext cx="5926264" cy="360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01"/>
          <p:cNvSpPr/>
          <p:nvPr>
            <p:ph idx="2" type="pic"/>
          </p:nvPr>
        </p:nvSpPr>
        <p:spPr>
          <a:xfrm>
            <a:off x="5280278" y="1017884"/>
            <a:ext cx="5106300" cy="3295500"/>
          </a:xfrm>
          <a:prstGeom prst="round2SameRect">
            <a:avLst>
              <a:gd fmla="val 4086" name="adj1"/>
              <a:gd fmla="val 0" name="adj2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1_Custom Layout">
  <p:cSld name="121_Custom Layout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02"/>
          <p:cNvSpPr/>
          <p:nvPr>
            <p:ph idx="2" type="pic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080" name="Google Shape;1080;p202"/>
          <p:cNvSpPr/>
          <p:nvPr>
            <p:ph idx="3" type="pic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081" name="Google Shape;1081;p202"/>
          <p:cNvSpPr/>
          <p:nvPr>
            <p:ph idx="4" type="pic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082" name="Google Shape;1082;p202"/>
          <p:cNvSpPr/>
          <p:nvPr>
            <p:ph idx="5" type="pic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083" name="Google Shape;1083;p202"/>
          <p:cNvSpPr/>
          <p:nvPr>
            <p:ph idx="6" type="pic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084" name="Google Shape;1084;p202"/>
          <p:cNvSpPr txBox="1"/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5" name="Google Shape;1085;p202"/>
          <p:cNvSpPr/>
          <p:nvPr>
            <p:ph idx="7" type="pic"/>
          </p:nvPr>
        </p:nvSpPr>
        <p:spPr>
          <a:xfrm>
            <a:off x="4356413" y="1613505"/>
            <a:ext cx="1278300" cy="27666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0_Custom Layout">
  <p:cSld name="120_Custom Layout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203"/>
          <p:cNvSpPr/>
          <p:nvPr>
            <p:ph idx="2" type="pic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89" name="Google Shape;1089;p203"/>
          <p:cNvSpPr/>
          <p:nvPr>
            <p:ph idx="3" type="pic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090" name="Google Shape;1090;p203"/>
          <p:cNvSpPr/>
          <p:nvPr>
            <p:ph idx="4" type="pic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Custom Layout">
  <p:cSld name="47_Custom Layout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/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>
            <p:ph idx="2" type="pic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3_Custom Layout">
  <p:cSld name="123_Custom Layout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04"/>
          <p:cNvSpPr/>
          <p:nvPr>
            <p:ph idx="2" type="pic"/>
          </p:nvPr>
        </p:nvSpPr>
        <p:spPr>
          <a:xfrm>
            <a:off x="4683740" y="-208954"/>
            <a:ext cx="1557900" cy="33702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3" name="Google Shape;1093;p204"/>
          <p:cNvSpPr/>
          <p:nvPr>
            <p:ph idx="3" type="pic"/>
          </p:nvPr>
        </p:nvSpPr>
        <p:spPr>
          <a:xfrm>
            <a:off x="6707461" y="-1897789"/>
            <a:ext cx="1557900" cy="33702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4" name="Google Shape;1094;p204"/>
          <p:cNvSpPr/>
          <p:nvPr>
            <p:ph idx="4" type="pic"/>
          </p:nvPr>
        </p:nvSpPr>
        <p:spPr>
          <a:xfrm>
            <a:off x="6707461" y="1901207"/>
            <a:ext cx="1557900" cy="33702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5" name="Google Shape;1095;p204"/>
          <p:cNvSpPr/>
          <p:nvPr>
            <p:ph idx="5" type="pic"/>
          </p:nvPr>
        </p:nvSpPr>
        <p:spPr>
          <a:xfrm>
            <a:off x="4683739" y="3585337"/>
            <a:ext cx="1557900" cy="33702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6" name="Google Shape;1096;p20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4_Custom Layout">
  <p:cSld name="104_Custom Layout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3374" y="1731110"/>
            <a:ext cx="4895376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05"/>
          <p:cNvSpPr/>
          <p:nvPr>
            <p:ph idx="2" type="pic"/>
          </p:nvPr>
        </p:nvSpPr>
        <p:spPr>
          <a:xfrm>
            <a:off x="-294487" y="1754471"/>
            <a:ext cx="4833600" cy="27267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370"/>
              </a:srgbClr>
            </a:outerShdw>
          </a:effectLst>
        </p:spPr>
      </p:sp>
      <p:sp>
        <p:nvSpPr>
          <p:cNvPr id="1100" name="Google Shape;1100;p205"/>
          <p:cNvSpPr txBox="1"/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4_Custom Layout">
  <p:cSld name="124_Custom Layout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0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3" name="Google Shape;1103;p206"/>
          <p:cNvSpPr/>
          <p:nvPr>
            <p:ph idx="2" type="pic"/>
          </p:nvPr>
        </p:nvSpPr>
        <p:spPr>
          <a:xfrm>
            <a:off x="4800960" y="-220933"/>
            <a:ext cx="1024500" cy="2114100"/>
          </a:xfrm>
          <a:prstGeom prst="roundRect">
            <a:avLst>
              <a:gd fmla="val 679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4" name="Google Shape;1104;p206"/>
          <p:cNvSpPr/>
          <p:nvPr>
            <p:ph idx="3" type="pic"/>
          </p:nvPr>
        </p:nvSpPr>
        <p:spPr>
          <a:xfrm>
            <a:off x="6094120" y="833438"/>
            <a:ext cx="1596300" cy="3304200"/>
          </a:xfrm>
          <a:prstGeom prst="roundRect">
            <a:avLst>
              <a:gd fmla="val 679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5" name="Google Shape;1105;p206"/>
          <p:cNvSpPr/>
          <p:nvPr>
            <p:ph idx="4" type="pic"/>
          </p:nvPr>
        </p:nvSpPr>
        <p:spPr>
          <a:xfrm>
            <a:off x="7956713" y="3248468"/>
            <a:ext cx="1024500" cy="2114100"/>
          </a:xfrm>
          <a:prstGeom prst="roundRect">
            <a:avLst>
              <a:gd fmla="val 679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5_Custom Layout">
  <p:cSld name="125_Custom Layout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0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8" name="Google Shape;1108;p207"/>
          <p:cNvSpPr/>
          <p:nvPr>
            <p:ph idx="2" type="pic"/>
          </p:nvPr>
        </p:nvSpPr>
        <p:spPr>
          <a:xfrm>
            <a:off x="4692355" y="3857986"/>
            <a:ext cx="1036800" cy="22305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9" name="Google Shape;1109;p207"/>
          <p:cNvSpPr/>
          <p:nvPr>
            <p:ph idx="3" type="pic"/>
          </p:nvPr>
        </p:nvSpPr>
        <p:spPr>
          <a:xfrm>
            <a:off x="7572375" y="914401"/>
            <a:ext cx="1036800" cy="22326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0" name="Google Shape;1110;p207"/>
          <p:cNvSpPr/>
          <p:nvPr>
            <p:ph idx="4" type="pic"/>
          </p:nvPr>
        </p:nvSpPr>
        <p:spPr>
          <a:xfrm>
            <a:off x="6131821" y="2381016"/>
            <a:ext cx="1036800" cy="22464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1" name="Google Shape;1111;p207"/>
          <p:cNvSpPr/>
          <p:nvPr>
            <p:ph idx="5" type="pic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2" name="Google Shape;1112;p207"/>
          <p:cNvSpPr/>
          <p:nvPr>
            <p:ph idx="6" type="pic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8_Custom Layout">
  <p:cSld name="108_Custom Layout"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0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15" name="Google Shape;1115;p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228" y="844154"/>
            <a:ext cx="2580596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208"/>
          <p:cNvSpPr/>
          <p:nvPr>
            <p:ph idx="2" type="pic"/>
          </p:nvPr>
        </p:nvSpPr>
        <p:spPr>
          <a:xfrm>
            <a:off x="6400800" y="1409106"/>
            <a:ext cx="1450200" cy="3207600"/>
          </a:xfrm>
          <a:prstGeom prst="roundRect">
            <a:avLst>
              <a:gd fmla="val 8181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5_Custom Layout">
  <p:cSld name="105_Custom Layout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09"/>
          <p:cNvSpPr/>
          <p:nvPr>
            <p:ph idx="2" type="pic"/>
          </p:nvPr>
        </p:nvSpPr>
        <p:spPr>
          <a:xfrm>
            <a:off x="3786187" y="950119"/>
            <a:ext cx="1478700" cy="1732200"/>
          </a:xfrm>
          <a:prstGeom prst="roundRect">
            <a:avLst>
              <a:gd fmla="val 1368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9" name="Google Shape;1119;p209"/>
          <p:cNvSpPr/>
          <p:nvPr>
            <p:ph idx="3" type="pic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0" name="Google Shape;1120;p209"/>
          <p:cNvSpPr/>
          <p:nvPr>
            <p:ph idx="4" type="pic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7_Custom Layout">
  <p:cSld name="107_Custom Layout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1029384"/>
            <a:ext cx="4571996" cy="41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210"/>
          <p:cNvSpPr/>
          <p:nvPr>
            <p:ph idx="2" type="pic"/>
          </p:nvPr>
        </p:nvSpPr>
        <p:spPr>
          <a:xfrm>
            <a:off x="5010928" y="1089422"/>
            <a:ext cx="1436400" cy="3148800"/>
          </a:xfrm>
          <a:prstGeom prst="roundRect">
            <a:avLst>
              <a:gd fmla="val 8181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4" name="Google Shape;1124;p21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9_Custom Layout">
  <p:cSld name="109_Custom Layout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1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7" name="Google Shape;1127;p211"/>
          <p:cNvSpPr/>
          <p:nvPr>
            <p:ph idx="2" type="pic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0_Custom Layout">
  <p:cSld name="110_Custom Layout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7349" y="710027"/>
            <a:ext cx="3865365" cy="5233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212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1" name="Google Shape;1131;p212"/>
          <p:cNvSpPr/>
          <p:nvPr>
            <p:ph idx="2" type="pic"/>
          </p:nvPr>
        </p:nvSpPr>
        <p:spPr>
          <a:xfrm>
            <a:off x="1300620" y="783308"/>
            <a:ext cx="3342300" cy="2326800"/>
          </a:xfrm>
          <a:prstGeom prst="roundRect">
            <a:avLst>
              <a:gd fmla="val 2236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5_Custom Layout">
  <p:cSld name="115_Custom Layout"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2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57556" y="847570"/>
            <a:ext cx="1950086" cy="38577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213"/>
          <p:cNvSpPr/>
          <p:nvPr>
            <p:ph idx="2" type="pic"/>
          </p:nvPr>
        </p:nvSpPr>
        <p:spPr>
          <a:xfrm>
            <a:off x="2097881" y="889750"/>
            <a:ext cx="1868400" cy="3316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370"/>
              </a:srgbClr>
            </a:outerShdw>
          </a:effectLst>
        </p:spPr>
      </p:sp>
      <p:sp>
        <p:nvSpPr>
          <p:cNvPr id="1135" name="Google Shape;1135;p213"/>
          <p:cNvSpPr txBox="1"/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bg>
      <p:bgPr>
        <a:solidFill>
          <a:schemeClr val="lt1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/>
          <p:nvPr>
            <p:ph idx="2" type="pic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1" name="Google Shape;311;p23"/>
          <p:cNvSpPr/>
          <p:nvPr>
            <p:ph idx="3" type="pic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2" name="Google Shape;312;p23"/>
          <p:cNvSpPr/>
          <p:nvPr>
            <p:ph idx="4" type="pic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3" name="Google Shape;313;p23"/>
          <p:cNvSpPr/>
          <p:nvPr>
            <p:ph idx="5" type="pic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4" name="Google Shape;314;p2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1_Custom Layout">
  <p:cSld name="111_Custom Layout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214"/>
          <p:cNvSpPr/>
          <p:nvPr>
            <p:ph idx="2" type="pic"/>
          </p:nvPr>
        </p:nvSpPr>
        <p:spPr>
          <a:xfrm>
            <a:off x="3176588" y="622301"/>
            <a:ext cx="2786100" cy="15669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3_Custom Layout">
  <p:cSld name="113_Custom Layout"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1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1" name="Google Shape;1141;p215"/>
          <p:cNvSpPr/>
          <p:nvPr>
            <p:ph idx="2" type="pic"/>
          </p:nvPr>
        </p:nvSpPr>
        <p:spPr>
          <a:xfrm rot="914283">
            <a:off x="4733246" y="895344"/>
            <a:ext cx="2473462" cy="1741548"/>
          </a:xfrm>
          <a:prstGeom prst="roundRect">
            <a:avLst>
              <a:gd fmla="val 167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2" name="Google Shape;1142;p215"/>
          <p:cNvSpPr/>
          <p:nvPr>
            <p:ph idx="3" type="pic"/>
          </p:nvPr>
        </p:nvSpPr>
        <p:spPr>
          <a:xfrm rot="914219">
            <a:off x="6933031" y="3665045"/>
            <a:ext cx="2493038" cy="1748678"/>
          </a:xfrm>
          <a:prstGeom prst="roundRect">
            <a:avLst>
              <a:gd fmla="val 167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2_Custom Layout">
  <p:cSld name="112_Custom Layout"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56767" y="844154"/>
            <a:ext cx="2964211" cy="38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16"/>
          <p:cNvSpPr/>
          <p:nvPr>
            <p:ph idx="2" type="pic"/>
          </p:nvPr>
        </p:nvSpPr>
        <p:spPr>
          <a:xfrm>
            <a:off x="5612606" y="976313"/>
            <a:ext cx="2270100" cy="3260100"/>
          </a:xfrm>
          <a:prstGeom prst="roundRect">
            <a:avLst>
              <a:gd fmla="val 167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6" name="Google Shape;1146;p21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6_Custom Layout">
  <p:cSld name="126_Custom Layout"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1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9" name="Google Shape;1149;p217"/>
          <p:cNvSpPr/>
          <p:nvPr>
            <p:ph idx="2" type="pic"/>
          </p:nvPr>
        </p:nvSpPr>
        <p:spPr>
          <a:xfrm>
            <a:off x="1945045" y="3193256"/>
            <a:ext cx="673800" cy="14520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0" name="Google Shape;1150;p217"/>
          <p:cNvSpPr/>
          <p:nvPr>
            <p:ph idx="3" type="pic"/>
          </p:nvPr>
        </p:nvSpPr>
        <p:spPr>
          <a:xfrm>
            <a:off x="7433071" y="2764631"/>
            <a:ext cx="885300" cy="18825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1" name="Google Shape;1151;p217"/>
          <p:cNvSpPr/>
          <p:nvPr>
            <p:ph idx="4" type="pic"/>
          </p:nvPr>
        </p:nvSpPr>
        <p:spPr>
          <a:xfrm>
            <a:off x="3841493" y="1794866"/>
            <a:ext cx="3912900" cy="24648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2" name="Google Shape;1152;p217"/>
          <p:cNvSpPr/>
          <p:nvPr>
            <p:ph idx="5" type="pic"/>
          </p:nvPr>
        </p:nvSpPr>
        <p:spPr>
          <a:xfrm>
            <a:off x="2544313" y="2886674"/>
            <a:ext cx="2265300" cy="17019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7_Custom Layout">
  <p:cSld name="127_Custom Layout"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8"/>
          <p:cNvSpPr/>
          <p:nvPr>
            <p:ph idx="2" type="pic"/>
          </p:nvPr>
        </p:nvSpPr>
        <p:spPr>
          <a:xfrm>
            <a:off x="4141414" y="1548088"/>
            <a:ext cx="1471200" cy="30399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5" name="Google Shape;1155;p218"/>
          <p:cNvSpPr/>
          <p:nvPr>
            <p:ph idx="3" type="pic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156" name="Google Shape;1156;p218"/>
          <p:cNvSpPr/>
          <p:nvPr>
            <p:ph idx="4" type="pic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157" name="Google Shape;1157;p218"/>
          <p:cNvSpPr/>
          <p:nvPr>
            <p:ph idx="5" type="pic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158" name="Google Shape;1158;p218"/>
          <p:cNvSpPr/>
          <p:nvPr>
            <p:ph idx="6" type="pic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410"/>
              </a:srgbClr>
            </a:outerShdw>
          </a:effectLst>
        </p:spPr>
      </p:sp>
      <p:sp>
        <p:nvSpPr>
          <p:cNvPr id="1159" name="Google Shape;1159;p218"/>
          <p:cNvSpPr txBox="1"/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8_Custom Layout">
  <p:cSld name="128_Custom Layout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19"/>
          <p:cNvSpPr/>
          <p:nvPr>
            <p:ph idx="2" type="pic"/>
          </p:nvPr>
        </p:nvSpPr>
        <p:spPr>
          <a:xfrm>
            <a:off x="5802511" y="466604"/>
            <a:ext cx="1638900" cy="3517800"/>
          </a:xfrm>
          <a:prstGeom prst="roundRect">
            <a:avLst>
              <a:gd fmla="val 12229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2" name="Google Shape;1162;p21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8_Custom Layout">
  <p:cSld name="88_Custom Layout"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20"/>
          <p:cNvSpPr/>
          <p:nvPr>
            <p:ph idx="2" type="pic"/>
          </p:nvPr>
        </p:nvSpPr>
        <p:spPr>
          <a:xfrm rot="-1799640">
            <a:off x="887116" y="2468293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5" name="Google Shape;1165;p220"/>
          <p:cNvSpPr/>
          <p:nvPr>
            <p:ph idx="3" type="pic"/>
          </p:nvPr>
        </p:nvSpPr>
        <p:spPr>
          <a:xfrm rot="-1799640">
            <a:off x="2966206" y="3175525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6" name="Google Shape;1166;p220"/>
          <p:cNvSpPr/>
          <p:nvPr>
            <p:ph idx="4" type="pic"/>
          </p:nvPr>
        </p:nvSpPr>
        <p:spPr>
          <a:xfrm rot="-1799640">
            <a:off x="3652007" y="1539436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7" name="Google Shape;1167;p220"/>
          <p:cNvSpPr/>
          <p:nvPr>
            <p:ph idx="5" type="pic"/>
          </p:nvPr>
        </p:nvSpPr>
        <p:spPr>
          <a:xfrm rot="-1799640">
            <a:off x="1583761" y="852208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8" name="Google Shape;1168;p220"/>
          <p:cNvSpPr/>
          <p:nvPr>
            <p:ph idx="6" type="pic"/>
          </p:nvPr>
        </p:nvSpPr>
        <p:spPr>
          <a:xfrm rot="-1799640">
            <a:off x="-484484" y="119426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9" name="Google Shape;1169;p220"/>
          <p:cNvSpPr txBox="1"/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0_Custom Layout">
  <p:cSld name="130_Custom Layout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21"/>
          <p:cNvSpPr/>
          <p:nvPr>
            <p:ph idx="2" type="pic"/>
          </p:nvPr>
        </p:nvSpPr>
        <p:spPr>
          <a:xfrm>
            <a:off x="4031015" y="478631"/>
            <a:ext cx="951600" cy="2023800"/>
          </a:xfrm>
          <a:prstGeom prst="roundRect">
            <a:avLst>
              <a:gd fmla="val 10596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2" name="Google Shape;1172;p221"/>
          <p:cNvSpPr/>
          <p:nvPr>
            <p:ph idx="3" type="pic"/>
          </p:nvPr>
        </p:nvSpPr>
        <p:spPr>
          <a:xfrm>
            <a:off x="2045415" y="450056"/>
            <a:ext cx="969300" cy="2075700"/>
          </a:xfrm>
          <a:prstGeom prst="roundRect">
            <a:avLst>
              <a:gd fmla="val 10596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3" name="Google Shape;1173;p221"/>
          <p:cNvSpPr/>
          <p:nvPr>
            <p:ph idx="4" type="pic"/>
          </p:nvPr>
        </p:nvSpPr>
        <p:spPr>
          <a:xfrm>
            <a:off x="6138335" y="478631"/>
            <a:ext cx="951600" cy="2023800"/>
          </a:xfrm>
          <a:prstGeom prst="roundRect">
            <a:avLst>
              <a:gd fmla="val 10596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2_Custom Layout">
  <p:cSld name="122_Custom Layout">
    <p:bg>
      <p:bgPr>
        <a:solidFill>
          <a:schemeClr val="lt1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22"/>
          <p:cNvSpPr/>
          <p:nvPr>
            <p:ph idx="2" type="pic"/>
          </p:nvPr>
        </p:nvSpPr>
        <p:spPr>
          <a:xfrm>
            <a:off x="5831681" y="1240631"/>
            <a:ext cx="2052600" cy="4435200"/>
          </a:xfrm>
          <a:prstGeom prst="roundRect">
            <a:avLst>
              <a:gd fmla="val 9971" name="adj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6" name="Google Shape;1176;p22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2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9" name="Google Shape;1179;p223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/>
          <p:nvPr>
            <p:ph idx="2" type="pic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7" name="Google Shape;317;p2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24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2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4" name="Google Shape;1184;p225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2_Custom Layout">
  <p:cSld name="132_Custom Layout">
    <p:bg>
      <p:bgPr>
        <a:solidFill>
          <a:schemeClr val="lt1"/>
        </a:solidFill>
      </p:bgPr>
    </p:bg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2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7" name="Google Shape;1187;p226"/>
          <p:cNvSpPr/>
          <p:nvPr>
            <p:ph idx="2" type="pic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8" name="Google Shape;1188;p226"/>
          <p:cNvSpPr/>
          <p:nvPr>
            <p:ph idx="3" type="pic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9" name="Google Shape;1189;p226"/>
          <p:cNvSpPr/>
          <p:nvPr>
            <p:ph idx="4" type="pic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3_Custom Layout">
  <p:cSld name="173_Custom Layout">
    <p:bg>
      <p:bgPr>
        <a:solidFill>
          <a:schemeClr val="lt1"/>
        </a:solidFill>
      </p:bgPr>
    </p:bg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7"/>
          <p:cNvSpPr/>
          <p:nvPr>
            <p:ph idx="2" type="pic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1192" name="Google Shape;1192;p2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3" name="Google Shape;1193;p227"/>
          <p:cNvSpPr/>
          <p:nvPr>
            <p:ph idx="3" type="pic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4" name="Google Shape;1194;p227"/>
          <p:cNvSpPr/>
          <p:nvPr>
            <p:ph idx="4" type="pic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5" name="Google Shape;1195;p227"/>
          <p:cNvSpPr/>
          <p:nvPr>
            <p:ph idx="5" type="pic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2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8" name="Google Shape;1198;p228"/>
          <p:cNvSpPr/>
          <p:nvPr>
            <p:ph idx="2" type="pic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9" name="Google Shape;1199;p228"/>
          <p:cNvSpPr/>
          <p:nvPr>
            <p:ph idx="3" type="pic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4_Custom Layout">
  <p:cSld name="174_Custom Layout">
    <p:bg>
      <p:bgPr>
        <a:solidFill>
          <a:schemeClr val="lt1"/>
        </a:solidFill>
      </p:bgPr>
    </p:bg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229"/>
          <p:cNvSpPr/>
          <p:nvPr>
            <p:ph idx="2" type="pic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2" name="Google Shape;1202;p22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3" name="Google Shape;1203;p229"/>
          <p:cNvSpPr/>
          <p:nvPr>
            <p:ph idx="3" type="pic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4" name="Google Shape;1204;p229"/>
          <p:cNvSpPr/>
          <p:nvPr>
            <p:ph idx="4" type="pic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4_Custom Layout">
  <p:cSld name="134_Custom Layout">
    <p:bg>
      <p:bgPr>
        <a:solidFill>
          <a:schemeClr val="lt1"/>
        </a:solidFill>
      </p:bgPr>
    </p:bg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3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7" name="Google Shape;1207;p230"/>
          <p:cNvSpPr/>
          <p:nvPr>
            <p:ph idx="2" type="pic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8" name="Google Shape;1208;p230"/>
          <p:cNvSpPr/>
          <p:nvPr>
            <p:ph idx="3" type="pic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9" name="Google Shape;1209;p230"/>
          <p:cNvSpPr/>
          <p:nvPr>
            <p:ph idx="4" type="pic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0" name="Google Shape;1210;p230"/>
          <p:cNvSpPr/>
          <p:nvPr>
            <p:ph idx="5" type="pic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6_Custom Layout">
  <p:cSld name="176_Custom Layout">
    <p:bg>
      <p:bgPr>
        <a:solidFill>
          <a:schemeClr val="lt1"/>
        </a:solidFill>
      </p:bgPr>
    </p:bg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3" name="Google Shape;1213;p231"/>
          <p:cNvSpPr/>
          <p:nvPr>
            <p:ph idx="2" type="pic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4" name="Google Shape;1214;p231"/>
          <p:cNvSpPr/>
          <p:nvPr>
            <p:ph idx="3" type="pic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5" name="Google Shape;1215;p231"/>
          <p:cNvSpPr/>
          <p:nvPr>
            <p:ph idx="4" type="pic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5_Custom Layout">
  <p:cSld name="175_Custom Layout">
    <p:bg>
      <p:bgPr>
        <a:solidFill>
          <a:schemeClr val="lt1"/>
        </a:solidFill>
      </p:bgPr>
    </p:bg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8" name="Google Shape;1218;p232"/>
          <p:cNvSpPr/>
          <p:nvPr>
            <p:ph idx="2" type="pic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9" name="Google Shape;1219;p232"/>
          <p:cNvSpPr/>
          <p:nvPr>
            <p:ph idx="3" type="pic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0" name="Google Shape;1220;p232"/>
          <p:cNvSpPr/>
          <p:nvPr>
            <p:ph idx="4" type="pic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1" name="Google Shape;1221;p232"/>
          <p:cNvSpPr/>
          <p:nvPr>
            <p:ph idx="5" type="pic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2" name="Google Shape;1222;p232"/>
          <p:cNvSpPr/>
          <p:nvPr>
            <p:ph idx="6" type="pic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5_Custom Layout">
  <p:cSld name="135_Custom Layout">
    <p:bg>
      <p:bgPr>
        <a:solidFill>
          <a:schemeClr val="lt1"/>
        </a:soli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3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5" name="Google Shape;1225;p233"/>
          <p:cNvSpPr/>
          <p:nvPr>
            <p:ph idx="2" type="pic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/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34"/>
          <p:cNvSpPr txBox="1"/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7_Custom Layout">
  <p:cSld name="137_Custom Layout">
    <p:bg>
      <p:bgPr>
        <a:solidFill>
          <a:schemeClr val="lt1"/>
        </a:solidFill>
      </p:bgPr>
    </p:bg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3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0" name="Google Shape;1230;p235"/>
          <p:cNvSpPr/>
          <p:nvPr>
            <p:ph idx="2" type="pic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1" name="Google Shape;1231;p235"/>
          <p:cNvSpPr/>
          <p:nvPr>
            <p:ph idx="3" type="pic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2" name="Google Shape;1232;p235"/>
          <p:cNvSpPr/>
          <p:nvPr>
            <p:ph idx="4" type="pic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rotWithShape="0" algn="ctr" dir="5400000" dist="254000">
              <a:srgbClr val="000000">
                <a:alpha val="20000"/>
              </a:srgbClr>
            </a:outerShdw>
          </a:effectLst>
        </p:spPr>
      </p:sp>
      <p:sp>
        <p:nvSpPr>
          <p:cNvPr id="1233" name="Google Shape;1233;p235"/>
          <p:cNvSpPr/>
          <p:nvPr>
            <p:ph idx="5" type="pic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8_Custom Layout">
  <p:cSld name="138_Custom Layout">
    <p:bg>
      <p:bgPr>
        <a:solidFill>
          <a:schemeClr val="lt1"/>
        </a:solidFill>
      </p:bgPr>
    </p:bg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36"/>
          <p:cNvSpPr txBox="1"/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6" name="Google Shape;1236;p236"/>
          <p:cNvSpPr/>
          <p:nvPr>
            <p:ph idx="2" type="pic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37"/>
          <p:cNvSpPr/>
          <p:nvPr>
            <p:ph idx="2" type="pic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9" name="Google Shape;1239;p23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9_Custom Layout">
  <p:cSld name="179_Custom Layout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38"/>
          <p:cNvSpPr/>
          <p:nvPr>
            <p:ph idx="2" type="pic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0_Custom Layout">
  <p:cSld name="180_Custom Layout"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39"/>
          <p:cNvSpPr/>
          <p:nvPr>
            <p:ph idx="2" type="pic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4" name="Google Shape;1244;p239"/>
          <p:cNvSpPr/>
          <p:nvPr>
            <p:ph idx="3" type="pic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5" name="Google Shape;1245;p239"/>
          <p:cNvSpPr/>
          <p:nvPr>
            <p:ph idx="4" type="pic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1_Custom Layout">
  <p:cSld name="181_Custom Layout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40"/>
          <p:cNvSpPr/>
          <p:nvPr>
            <p:ph idx="2" type="pic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8" name="Google Shape;1248;p240"/>
          <p:cNvSpPr/>
          <p:nvPr>
            <p:ph idx="3" type="pic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9" name="Google Shape;1249;p240"/>
          <p:cNvSpPr/>
          <p:nvPr>
            <p:ph idx="4" type="pic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0" name="Google Shape;1250;p2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2_Custom Layout">
  <p:cSld name="182_Custom Layout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4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3" name="Google Shape;1253;p241"/>
          <p:cNvSpPr/>
          <p:nvPr>
            <p:ph idx="3" type="pic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4" name="Google Shape;1254;p241"/>
          <p:cNvSpPr/>
          <p:nvPr>
            <p:ph idx="4" type="pic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5" name="Google Shape;1255;p241"/>
          <p:cNvSpPr/>
          <p:nvPr>
            <p:ph idx="5" type="pic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3_Custom Layout">
  <p:cSld name="183_Custom Layout"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42"/>
          <p:cNvSpPr/>
          <p:nvPr>
            <p:ph idx="2" type="pic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8" name="Google Shape;1258;p242"/>
          <p:cNvSpPr/>
          <p:nvPr>
            <p:ph idx="3" type="pic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9" name="Google Shape;1259;p24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0" name="Google Shape;1260;p242"/>
          <p:cNvSpPr/>
          <p:nvPr>
            <p:ph idx="4" type="pic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4_Custom Layout">
  <p:cSld name="184_Custom Layout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43"/>
          <p:cNvSpPr/>
          <p:nvPr>
            <p:ph idx="2" type="pic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3" name="Google Shape;1263;p24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26"/>
          <p:cNvSpPr/>
          <p:nvPr>
            <p:ph idx="2" type="pic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5_Custom Layout">
  <p:cSld name="185_Custom Layout"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44"/>
          <p:cNvSpPr/>
          <p:nvPr>
            <p:ph idx="2" type="pic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6" name="Google Shape;1266;p244"/>
          <p:cNvSpPr/>
          <p:nvPr>
            <p:ph idx="3" type="pic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7" name="Google Shape;1267;p244"/>
          <p:cNvSpPr/>
          <p:nvPr>
            <p:ph idx="4" type="pic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8" name="Google Shape;1268;p24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2_Custom Layout">
  <p:cSld name="222_Custom Layout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45"/>
          <p:cNvSpPr/>
          <p:nvPr>
            <p:ph idx="2" type="pic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1" name="Google Shape;1271;p245"/>
          <p:cNvSpPr/>
          <p:nvPr>
            <p:ph idx="3" type="pic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2" name="Google Shape;1272;p245"/>
          <p:cNvSpPr/>
          <p:nvPr>
            <p:ph idx="4" type="pic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3" name="Google Shape;1273;p24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6_Custom Layout">
  <p:cSld name="186_Custom Layout"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46"/>
          <p:cNvSpPr/>
          <p:nvPr>
            <p:ph idx="2" type="pic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6" name="Google Shape;1276;p24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7_Custom Layout">
  <p:cSld name="187_Custom Layout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47"/>
          <p:cNvSpPr/>
          <p:nvPr>
            <p:ph idx="2" type="pic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9" name="Google Shape;1279;p247"/>
          <p:cNvSpPr/>
          <p:nvPr>
            <p:ph idx="3" type="pic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0" name="Google Shape;1280;p247"/>
          <p:cNvSpPr txBox="1"/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8_Custom Layout">
  <p:cSld name="188_Custom Layout"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48"/>
          <p:cNvSpPr txBox="1"/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3" name="Google Shape;1283;p248"/>
          <p:cNvSpPr/>
          <p:nvPr>
            <p:ph idx="2" type="pic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9_Custom Layout">
  <p:cSld name="189_Custom Layout"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49"/>
          <p:cNvSpPr/>
          <p:nvPr>
            <p:ph idx="2" type="pic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6" name="Google Shape;1286;p249"/>
          <p:cNvSpPr txBox="1"/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0_Custom Layout">
  <p:cSld name="190_Custom Layout"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50"/>
          <p:cNvSpPr/>
          <p:nvPr>
            <p:ph idx="2" type="pic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9" name="Google Shape;1289;p25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1_Custom Layout">
  <p:cSld name="191_Custom Layout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51"/>
          <p:cNvSpPr/>
          <p:nvPr>
            <p:ph idx="2" type="pic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92" name="Google Shape;1292;p251"/>
          <p:cNvSpPr txBox="1"/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b="1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3" name="Google Shape;1293;p251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4" name="Google Shape;1294;p251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5" name="Google Shape;1295;p251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6" name="Google Shape;1296;p251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97" name="Google Shape;1297;p251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8" name="Google Shape;1298;p251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-GB" sz="600" u="none" cap="none" strike="noStrik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2_Custom Layout">
  <p:cSld name="192_Custom Layout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52"/>
          <p:cNvSpPr/>
          <p:nvPr>
            <p:ph idx="2" type="pic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1" name="Google Shape;1301;p25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3_Custom Layout">
  <p:cSld name="193_Custom Layout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53"/>
          <p:cNvSpPr/>
          <p:nvPr>
            <p:ph idx="2" type="pic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4" name="Google Shape;1304;p253"/>
          <p:cNvSpPr/>
          <p:nvPr>
            <p:ph idx="3" type="pic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5" name="Google Shape;1305;p253"/>
          <p:cNvSpPr/>
          <p:nvPr>
            <p:ph idx="4" type="pic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6" name="Google Shape;1306;p25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ualt title Layout">
  <p:cSld name="Defualt title Layout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4_Custom Layout">
  <p:cSld name="194_Custom Layout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54"/>
          <p:cNvSpPr/>
          <p:nvPr>
            <p:ph idx="2" type="pic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9" name="Google Shape;1309;p254"/>
          <p:cNvSpPr/>
          <p:nvPr>
            <p:ph idx="3" type="pic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0" name="Google Shape;1310;p254"/>
          <p:cNvSpPr/>
          <p:nvPr>
            <p:ph idx="4" type="pic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1" name="Google Shape;1311;p25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5_Custom Layout">
  <p:cSld name="195_Custom Layout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55"/>
          <p:cNvSpPr/>
          <p:nvPr>
            <p:ph idx="2" type="pic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4" name="Google Shape;1314;p255"/>
          <p:cNvSpPr/>
          <p:nvPr>
            <p:ph idx="3" type="pic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5" name="Google Shape;1315;p25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6_Custom Layout">
  <p:cSld name="196_Custom Layout"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56"/>
          <p:cNvSpPr/>
          <p:nvPr>
            <p:ph idx="2" type="pic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8" name="Google Shape;1318;p256"/>
          <p:cNvSpPr/>
          <p:nvPr>
            <p:ph idx="3" type="pic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9" name="Google Shape;1319;p25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7_Custom Layout">
  <p:cSld name="197_Custom Layout"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7"/>
          <p:cNvSpPr/>
          <p:nvPr>
            <p:ph idx="2" type="pic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2" name="Google Shape;1322;p257"/>
          <p:cNvSpPr/>
          <p:nvPr>
            <p:ph idx="3" type="pic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3" name="Google Shape;1323;p257"/>
          <p:cNvSpPr/>
          <p:nvPr>
            <p:ph idx="4" type="pic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4" name="Google Shape;1324;p257"/>
          <p:cNvSpPr/>
          <p:nvPr>
            <p:ph idx="5" type="pic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5" name="Google Shape;1325;p257"/>
          <p:cNvSpPr/>
          <p:nvPr>
            <p:ph idx="6" type="pic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8_Custom Layout">
  <p:cSld name="198_Custom Layout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58"/>
          <p:cNvSpPr/>
          <p:nvPr>
            <p:ph idx="2" type="pic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8" name="Google Shape;1328;p258"/>
          <p:cNvSpPr/>
          <p:nvPr>
            <p:ph idx="3" type="pic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9" name="Google Shape;1329;p258"/>
          <p:cNvSpPr/>
          <p:nvPr>
            <p:ph idx="4" type="pic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0" name="Google Shape;1330;p258"/>
          <p:cNvSpPr/>
          <p:nvPr>
            <p:ph idx="5" type="pic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1" name="Google Shape;1331;p258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9_Custom Layout">
  <p:cSld name="199_Custom Layout"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59"/>
          <p:cNvSpPr/>
          <p:nvPr>
            <p:ph idx="2" type="pic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4" name="Google Shape;1334;p259"/>
          <p:cNvSpPr/>
          <p:nvPr>
            <p:ph idx="3" type="pic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5" name="Google Shape;1335;p259"/>
          <p:cNvSpPr/>
          <p:nvPr>
            <p:ph idx="4" type="pic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6" name="Google Shape;1336;p259"/>
          <p:cNvSpPr/>
          <p:nvPr>
            <p:ph idx="5" type="pic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7" name="Google Shape;1337;p259"/>
          <p:cNvSpPr/>
          <p:nvPr>
            <p:ph idx="6" type="pic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8" name="Google Shape;1338;p259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0_Custom Layout">
  <p:cSld name="200_Custom Layout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60"/>
          <p:cNvSpPr/>
          <p:nvPr>
            <p:ph idx="2" type="pic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1" name="Google Shape;1341;p260"/>
          <p:cNvSpPr txBox="1"/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1_Custom Layout">
  <p:cSld name="201_Custom Layout"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61"/>
          <p:cNvSpPr/>
          <p:nvPr>
            <p:ph idx="2" type="pic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4" name="Google Shape;1344;p261"/>
          <p:cNvSpPr/>
          <p:nvPr>
            <p:ph idx="3" type="pic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5" name="Google Shape;1345;p261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2_Custom Layout">
  <p:cSld name="202_Custom Layout"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62"/>
          <p:cNvSpPr/>
          <p:nvPr>
            <p:ph idx="2" type="pic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8" name="Google Shape;1348;p262"/>
          <p:cNvSpPr/>
          <p:nvPr>
            <p:ph idx="3" type="pic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9" name="Google Shape;1349;p262"/>
          <p:cNvSpPr/>
          <p:nvPr>
            <p:ph idx="4" type="pic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0" name="Google Shape;1350;p262"/>
          <p:cNvSpPr/>
          <p:nvPr>
            <p:ph idx="5" type="pic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1" name="Google Shape;1351;p262"/>
          <p:cNvSpPr/>
          <p:nvPr>
            <p:ph idx="6" type="pic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2" name="Google Shape;1352;p262"/>
          <p:cNvSpPr/>
          <p:nvPr>
            <p:ph idx="7" type="pic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3" name="Google Shape;1353;p262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3_Custom Layout">
  <p:cSld name="203_Custom Layout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63"/>
          <p:cNvSpPr/>
          <p:nvPr>
            <p:ph idx="2" type="pic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6" name="Google Shape;1356;p263"/>
          <p:cNvSpPr txBox="1"/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efualt title Layout">
  <p:cSld name="3_Defualt title Layout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4_Custom Layout">
  <p:cSld name="204_Custom Layout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64"/>
          <p:cNvSpPr/>
          <p:nvPr>
            <p:ph idx="2" type="pic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9" name="Google Shape;1359;p264"/>
          <p:cNvSpPr/>
          <p:nvPr>
            <p:ph idx="3" type="pic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0" name="Google Shape;1360;p264"/>
          <p:cNvSpPr/>
          <p:nvPr>
            <p:ph idx="4" type="pic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1" name="Google Shape;1361;p264"/>
          <p:cNvSpPr/>
          <p:nvPr>
            <p:ph idx="5" type="pic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2" name="Google Shape;1362;p264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5_Custom Layout">
  <p:cSld name="205_Custom Layout"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65"/>
          <p:cNvSpPr/>
          <p:nvPr>
            <p:ph idx="2" type="pic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5" name="Google Shape;1365;p265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6_Custom Layout">
  <p:cSld name="206_Custom Layout"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66"/>
          <p:cNvSpPr/>
          <p:nvPr>
            <p:ph idx="2" type="pic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8" name="Google Shape;1368;p266"/>
          <p:cNvSpPr/>
          <p:nvPr>
            <p:ph idx="3" type="pic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9" name="Google Shape;1369;p26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7_Custom Layout">
  <p:cSld name="207_Custom Layout"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67"/>
          <p:cNvSpPr/>
          <p:nvPr>
            <p:ph idx="2" type="pic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2" name="Google Shape;1372;p267"/>
          <p:cNvSpPr/>
          <p:nvPr>
            <p:ph idx="3" type="pic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3" name="Google Shape;1373;p267"/>
          <p:cNvSpPr/>
          <p:nvPr>
            <p:ph idx="4" type="pic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4" name="Google Shape;1374;p26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3_Custom Layout">
  <p:cSld name="223_Custom Layout"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68"/>
          <p:cNvSpPr/>
          <p:nvPr>
            <p:ph idx="2" type="pic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7" name="Google Shape;1377;p268"/>
          <p:cNvSpPr/>
          <p:nvPr>
            <p:ph idx="3" type="pic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8" name="Google Shape;1378;p268"/>
          <p:cNvSpPr/>
          <p:nvPr>
            <p:ph idx="4" type="pic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9" name="Google Shape;1379;p268"/>
          <p:cNvSpPr txBox="1"/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8_Custom Layout">
  <p:cSld name="208_Custom Layout"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69"/>
          <p:cNvSpPr/>
          <p:nvPr>
            <p:ph idx="2" type="pic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2" name="Google Shape;1382;p269"/>
          <p:cNvSpPr/>
          <p:nvPr>
            <p:ph idx="3" type="pic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3" name="Google Shape;1383;p269"/>
          <p:cNvSpPr/>
          <p:nvPr>
            <p:ph idx="4" type="pic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4" name="Google Shape;1384;p269"/>
          <p:cNvSpPr/>
          <p:nvPr>
            <p:ph idx="5" type="pic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5" name="Google Shape;1385;p269"/>
          <p:cNvSpPr/>
          <p:nvPr>
            <p:ph idx="6" type="pic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6" name="Google Shape;1386;p269"/>
          <p:cNvSpPr/>
          <p:nvPr>
            <p:ph idx="7" type="pic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7" name="Google Shape;1387;p269"/>
          <p:cNvSpPr/>
          <p:nvPr>
            <p:ph idx="8" type="pic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8" name="Google Shape;1388;p269"/>
          <p:cNvSpPr/>
          <p:nvPr>
            <p:ph idx="9" type="pic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9_Custom Layout" showMasterSp="0">
  <p:cSld name="209_Custom Layout"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70"/>
          <p:cNvSpPr/>
          <p:nvPr>
            <p:ph idx="2" type="pic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1" name="Google Shape;1391;p270"/>
          <p:cNvSpPr/>
          <p:nvPr>
            <p:ph idx="3" type="pic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2" name="Google Shape;1392;p270"/>
          <p:cNvSpPr/>
          <p:nvPr>
            <p:ph idx="4" type="pic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3" name="Google Shape;1393;p270"/>
          <p:cNvSpPr/>
          <p:nvPr>
            <p:ph idx="5" type="pic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0_Custom Layout">
  <p:cSld name="210_Custom Layout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71"/>
          <p:cNvSpPr/>
          <p:nvPr>
            <p:ph idx="2" type="pic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6" name="Google Shape;1396;p271"/>
          <p:cNvSpPr/>
          <p:nvPr>
            <p:ph idx="3" type="pic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7" name="Google Shape;1397;p271"/>
          <p:cNvSpPr/>
          <p:nvPr>
            <p:ph idx="4" type="pic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8" name="Google Shape;1398;p27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4_Custom Layout">
  <p:cSld name="224_Custom Layout"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72"/>
          <p:cNvSpPr/>
          <p:nvPr>
            <p:ph idx="2" type="pic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1" name="Google Shape;1401;p272"/>
          <p:cNvSpPr/>
          <p:nvPr>
            <p:ph idx="3" type="pic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2" name="Google Shape;1402;p272"/>
          <p:cNvSpPr/>
          <p:nvPr>
            <p:ph idx="4" type="pic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3" name="Google Shape;1403;p272"/>
          <p:cNvSpPr txBox="1"/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1_Custom Layout">
  <p:cSld name="211_Custom Layout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73"/>
          <p:cNvSpPr/>
          <p:nvPr>
            <p:ph idx="2" type="pic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6" name="Google Shape;1406;p273"/>
          <p:cNvSpPr/>
          <p:nvPr>
            <p:ph idx="3" type="pic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7" name="Google Shape;1407;p273"/>
          <p:cNvSpPr/>
          <p:nvPr>
            <p:ph idx="4" type="pic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8" name="Google Shape;1408;p273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2_Custom Layout">
  <p:cSld name="212_Custom Layout"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74"/>
          <p:cNvSpPr/>
          <p:nvPr>
            <p:ph idx="2" type="pic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1" name="Google Shape;1411;p274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3_Custom Layout">
  <p:cSld name="213_Custom Layout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75"/>
          <p:cNvSpPr/>
          <p:nvPr>
            <p:ph idx="2" type="pic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4" name="Google Shape;1414;p275"/>
          <p:cNvSpPr/>
          <p:nvPr>
            <p:ph idx="3" type="pic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5" name="Google Shape;1415;p275"/>
          <p:cNvSpPr/>
          <p:nvPr>
            <p:ph idx="4" type="pic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6" name="Google Shape;1416;p27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4_Custom Layout">
  <p:cSld name="214_Custom Layout"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76"/>
          <p:cNvSpPr/>
          <p:nvPr>
            <p:ph idx="2" type="pic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9" name="Google Shape;1419;p27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5_Custom Layout">
  <p:cSld name="215_Custom Layout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77"/>
          <p:cNvSpPr/>
          <p:nvPr>
            <p:ph idx="2" type="pic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2" name="Google Shape;1422;p277"/>
          <p:cNvSpPr/>
          <p:nvPr>
            <p:ph idx="3" type="pic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3" name="Google Shape;1423;p277"/>
          <p:cNvSpPr txBox="1"/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6_Custom Layout">
  <p:cSld name="216_Custom Layout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8"/>
          <p:cNvSpPr/>
          <p:nvPr>
            <p:ph idx="2" type="pic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7_Custom Layout">
  <p:cSld name="217_Custom Layout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79"/>
          <p:cNvSpPr/>
          <p:nvPr>
            <p:ph idx="2" type="pic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8" name="Google Shape;1428;p279"/>
          <p:cNvSpPr/>
          <p:nvPr>
            <p:ph idx="3" type="pic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8_Custom Layout">
  <p:cSld name="218_Custom Layout">
    <p:spTree>
      <p:nvGrpSpPr>
        <p:cNvPr id="1429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80"/>
          <p:cNvSpPr/>
          <p:nvPr>
            <p:ph idx="2" type="pic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1" name="Google Shape;1431;p280"/>
          <p:cNvSpPr/>
          <p:nvPr>
            <p:ph idx="3" type="pic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2" name="Google Shape;1432;p280"/>
          <p:cNvSpPr/>
          <p:nvPr>
            <p:ph idx="4" type="pic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3" name="Google Shape;1433;p28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9_Custom Layout">
  <p:cSld name="219_Custom Layout"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81"/>
          <p:cNvSpPr/>
          <p:nvPr>
            <p:ph idx="2" type="pic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6" name="Google Shape;1436;p281"/>
          <p:cNvSpPr/>
          <p:nvPr>
            <p:ph idx="3" type="pic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7" name="Google Shape;1437;p281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0_Custom Layout">
  <p:cSld name="220_Custom Layout"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82"/>
          <p:cNvSpPr/>
          <p:nvPr>
            <p:ph idx="2" type="pic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0" name="Google Shape;1440;p282"/>
          <p:cNvSpPr/>
          <p:nvPr>
            <p:ph idx="3" type="pic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1" name="Google Shape;1441;p28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1_Custom Layout">
  <p:cSld name="221_Custom Layout"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83"/>
          <p:cNvSpPr/>
          <p:nvPr>
            <p:ph idx="2" type="pic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4" name="Google Shape;1444;p28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ualt title Layout">
  <p:cSld name="1_Defualt title Layout"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5_Custom Layout">
  <p:cSld name="225_Custom Layout"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84"/>
          <p:cNvSpPr/>
          <p:nvPr>
            <p:ph idx="2" type="pic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7" name="Google Shape;1447;p284"/>
          <p:cNvSpPr/>
          <p:nvPr>
            <p:ph idx="3" type="pic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8" name="Google Shape;1448;p284"/>
          <p:cNvSpPr/>
          <p:nvPr>
            <p:ph idx="4" type="pic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9" name="Google Shape;1449;p28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6_Custom Layout">
  <p:cSld name="226_Custom Layout"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85"/>
          <p:cNvSpPr/>
          <p:nvPr>
            <p:ph idx="2" type="pic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2" name="Google Shape;1452;p285"/>
          <p:cNvSpPr/>
          <p:nvPr>
            <p:ph idx="3" type="pic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3" name="Google Shape;1453;p285"/>
          <p:cNvSpPr/>
          <p:nvPr>
            <p:ph idx="4" type="pic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4" name="Google Shape;1454;p285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7_Custom Layout">
  <p:cSld name="227_Custom Layout"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86"/>
          <p:cNvSpPr/>
          <p:nvPr>
            <p:ph idx="2" type="pic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7" name="Google Shape;1457;p286"/>
          <p:cNvSpPr/>
          <p:nvPr>
            <p:ph idx="3" type="pic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8" name="Google Shape;1458;p286"/>
          <p:cNvSpPr/>
          <p:nvPr>
            <p:ph idx="4" type="pic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9" name="Google Shape;1459;p286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8_Custom Layout">
  <p:cSld name="228_Custom Layout"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87"/>
          <p:cNvSpPr/>
          <p:nvPr>
            <p:ph idx="2" type="pic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2" name="Google Shape;1462;p287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9_Custom Layout">
  <p:cSld name="229_Custom Layout"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88"/>
          <p:cNvSpPr/>
          <p:nvPr>
            <p:ph idx="2" type="pic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5" name="Google Shape;1465;p288"/>
          <p:cNvSpPr/>
          <p:nvPr>
            <p:ph idx="3" type="pic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6" name="Google Shape;1466;p288"/>
          <p:cNvSpPr/>
          <p:nvPr>
            <p:ph idx="4" type="pic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7" name="Google Shape;1467;p288"/>
          <p:cNvSpPr txBox="1"/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0_Custom Layout">
  <p:cSld name="230_Custom Layout"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89"/>
          <p:cNvSpPr/>
          <p:nvPr>
            <p:ph idx="2" type="pic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0" name="Google Shape;1470;p289"/>
          <p:cNvSpPr/>
          <p:nvPr>
            <p:ph idx="3" type="pic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1" name="Google Shape;1471;p289"/>
          <p:cNvSpPr txBox="1"/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1_Custom Layout">
  <p:cSld name="231_Custom Layout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90"/>
          <p:cNvSpPr/>
          <p:nvPr>
            <p:ph idx="2" type="pic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4" name="Google Shape;1474;p29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2_Custom Layout">
  <p:cSld name="232_Custom Layout"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91"/>
          <p:cNvSpPr/>
          <p:nvPr>
            <p:ph idx="2" type="pic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7" name="Google Shape;1477;p291"/>
          <p:cNvSpPr txBox="1"/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8" name="Google Shape;1478;p291"/>
          <p:cNvSpPr/>
          <p:nvPr>
            <p:ph idx="3" type="pic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9" name="Google Shape;1479;p291"/>
          <p:cNvSpPr/>
          <p:nvPr>
            <p:ph idx="4" type="pic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3_Custom Layout">
  <p:cSld name="233_Custom Layout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92"/>
          <p:cNvSpPr/>
          <p:nvPr>
            <p:ph idx="2" type="pic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2" name="Google Shape;1482;p292"/>
          <p:cNvSpPr/>
          <p:nvPr>
            <p:ph idx="3" type="pic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3" name="Google Shape;1483;p292"/>
          <p:cNvSpPr/>
          <p:nvPr>
            <p:ph idx="4" type="pic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4" name="Google Shape;1484;p292"/>
          <p:cNvSpPr/>
          <p:nvPr>
            <p:ph idx="5" type="pic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5" name="Google Shape;1485;p292"/>
          <p:cNvSpPr/>
          <p:nvPr>
            <p:ph idx="6" type="pic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6" name="Google Shape;1486;p292"/>
          <p:cNvSpPr/>
          <p:nvPr>
            <p:ph idx="7" type="pic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4_Custom Layout">
  <p:cSld name="234_Custom Layout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93"/>
          <p:cNvSpPr/>
          <p:nvPr>
            <p:ph idx="2" type="pic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9" name="Google Shape;1489;p293"/>
          <p:cNvSpPr/>
          <p:nvPr>
            <p:ph idx="3" type="pic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0" name="Google Shape;1490;p293"/>
          <p:cNvSpPr/>
          <p:nvPr>
            <p:ph idx="4" type="pic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1" name="Google Shape;1491;p293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b="1" i="0" lang="en-GB" sz="4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293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b="1" i="0" lang="en-GB" sz="4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293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b="1" i="0" lang="en-GB" sz="4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efualt title Layout">
  <p:cSld name="4_Defualt title Layout"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31"/>
          <p:cNvSpPr/>
          <p:nvPr>
            <p:ph idx="2" type="pic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5_Custom Layout">
  <p:cSld name="235_Custom Layout"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94"/>
          <p:cNvSpPr/>
          <p:nvPr>
            <p:ph idx="2" type="pic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6" name="Google Shape;1496;p294"/>
          <p:cNvSpPr/>
          <p:nvPr>
            <p:ph idx="3" type="pic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7" name="Google Shape;1497;p294"/>
          <p:cNvSpPr/>
          <p:nvPr>
            <p:ph idx="4" type="pic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8" name="Google Shape;1498;p29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6_Custom Layout">
  <p:cSld name="236_Custom Layout"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5"/>
          <p:cNvSpPr/>
          <p:nvPr>
            <p:ph idx="2" type="pic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1" name="Google Shape;1501;p295"/>
          <p:cNvSpPr/>
          <p:nvPr>
            <p:ph idx="3" type="pic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2" name="Google Shape;1502;p295"/>
          <p:cNvSpPr/>
          <p:nvPr>
            <p:ph idx="4" type="pic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3" name="Google Shape;1503;p295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7_Custom Layout">
  <p:cSld name="237_Custom Layout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96"/>
          <p:cNvSpPr/>
          <p:nvPr>
            <p:ph idx="2" type="pic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6" name="Google Shape;1506;p296"/>
          <p:cNvSpPr/>
          <p:nvPr>
            <p:ph idx="3" type="pic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7" name="Google Shape;1507;p29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8_Custom Layout">
  <p:cSld name="238_Custom Layout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97"/>
          <p:cNvSpPr/>
          <p:nvPr>
            <p:ph idx="2" type="pic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0" name="Google Shape;1510;p29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9_Custom Layout">
  <p:cSld name="239_Custom Layout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98"/>
          <p:cNvSpPr/>
          <p:nvPr>
            <p:ph idx="2" type="pic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3" name="Google Shape;1513;p298"/>
          <p:cNvSpPr/>
          <p:nvPr>
            <p:ph idx="3" type="pic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4" name="Google Shape;1514;p298"/>
          <p:cNvSpPr/>
          <p:nvPr>
            <p:ph idx="4" type="pic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5" name="Google Shape;1515;p298"/>
          <p:cNvSpPr/>
          <p:nvPr>
            <p:ph idx="5" type="pic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6" name="Google Shape;1516;p298"/>
          <p:cNvSpPr/>
          <p:nvPr>
            <p:ph idx="6" type="pic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7" name="Google Shape;1517;p298"/>
          <p:cNvSpPr/>
          <p:nvPr>
            <p:ph idx="7" type="pic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8" name="Google Shape;1518;p298"/>
          <p:cNvSpPr/>
          <p:nvPr>
            <p:ph idx="8" type="pic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9" name="Google Shape;1519;p29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0_Custom Layout">
  <p:cSld name="240_Custom Layout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99"/>
          <p:cNvSpPr/>
          <p:nvPr>
            <p:ph idx="2" type="pic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2" name="Google Shape;1522;p299"/>
          <p:cNvSpPr/>
          <p:nvPr>
            <p:ph idx="3" type="pic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3" name="Google Shape;1523;p299"/>
          <p:cNvSpPr/>
          <p:nvPr>
            <p:ph idx="4" type="pic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4" name="Google Shape;1524;p299"/>
          <p:cNvSpPr/>
          <p:nvPr>
            <p:ph idx="5" type="pic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5" name="Google Shape;1525;p299"/>
          <p:cNvSpPr/>
          <p:nvPr>
            <p:ph idx="6" type="pic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6" name="Google Shape;1526;p29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1_Custom Layout">
  <p:cSld name="241_Custom Layout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00"/>
          <p:cNvSpPr/>
          <p:nvPr>
            <p:ph idx="2" type="pic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9" name="Google Shape;1529;p30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2_Custom Layout">
  <p:cSld name="242_Custom Layout"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01"/>
          <p:cNvSpPr/>
          <p:nvPr>
            <p:ph idx="2" type="pic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2" name="Google Shape;1532;p30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33" name="Google Shape;1533;p301"/>
          <p:cNvSpPr/>
          <p:nvPr>
            <p:ph idx="3" type="pic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3_Custom Layout">
  <p:cSld name="243_Custom Layout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02"/>
          <p:cNvSpPr/>
          <p:nvPr>
            <p:ph idx="2" type="pic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6" name="Google Shape;1536;p302"/>
          <p:cNvSpPr/>
          <p:nvPr>
            <p:ph idx="3" type="pic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7" name="Google Shape;1537;p302"/>
          <p:cNvSpPr/>
          <p:nvPr>
            <p:ph idx="4" type="pic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8" name="Google Shape;1538;p302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4_Custom Layout">
  <p:cSld name="244_Custom Layout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03"/>
          <p:cNvSpPr/>
          <p:nvPr>
            <p:ph idx="2" type="pic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1" name="Google Shape;1541;p303"/>
          <p:cNvSpPr/>
          <p:nvPr>
            <p:ph idx="3" type="pic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2" name="Google Shape;1542;p30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efualt title Layout">
  <p:cSld name="5_Defualt title Layout"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5" name="Google Shape;335;p32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5_Custom Layout">
  <p:cSld name="245_Custom Layout"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04"/>
          <p:cNvSpPr/>
          <p:nvPr>
            <p:ph idx="2" type="pic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5" name="Google Shape;1545;p304"/>
          <p:cNvSpPr txBox="1"/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6_Custom Layout">
  <p:cSld name="246_Custom Layout"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05"/>
          <p:cNvSpPr/>
          <p:nvPr>
            <p:ph idx="2" type="pic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8" name="Google Shape;1548;p305"/>
          <p:cNvSpPr/>
          <p:nvPr>
            <p:ph idx="3" type="pic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9" name="Google Shape;1549;p305"/>
          <p:cNvSpPr/>
          <p:nvPr>
            <p:ph idx="4" type="pic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0" name="Google Shape;1550;p30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7_Custom Layout">
  <p:cSld name="247_Custom Layout"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06"/>
          <p:cNvSpPr/>
          <p:nvPr>
            <p:ph idx="2" type="pic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3" name="Google Shape;1553;p306"/>
          <p:cNvSpPr/>
          <p:nvPr>
            <p:ph idx="3" type="pic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4" name="Google Shape;1554;p306"/>
          <p:cNvSpPr/>
          <p:nvPr>
            <p:ph idx="4" type="pic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8_Custom Layout">
  <p:cSld name="248_Custom Layout"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07"/>
          <p:cNvSpPr/>
          <p:nvPr>
            <p:ph idx="2" type="pic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7" name="Google Shape;1557;p307"/>
          <p:cNvSpPr/>
          <p:nvPr>
            <p:ph idx="3" type="pic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8" name="Google Shape;1558;p307"/>
          <p:cNvSpPr/>
          <p:nvPr>
            <p:ph idx="4" type="pic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9" name="Google Shape;1559;p307"/>
          <p:cNvSpPr/>
          <p:nvPr>
            <p:ph idx="5" type="pic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0" name="Google Shape;1560;p307"/>
          <p:cNvSpPr/>
          <p:nvPr>
            <p:ph idx="6" type="pic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1" name="Google Shape;1561;p307"/>
          <p:cNvSpPr/>
          <p:nvPr>
            <p:ph idx="7" type="pic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2" name="Google Shape;1562;p307"/>
          <p:cNvSpPr/>
          <p:nvPr>
            <p:ph idx="8" type="pic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3" name="Google Shape;1563;p307"/>
          <p:cNvSpPr/>
          <p:nvPr>
            <p:ph idx="9" type="pic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4" name="Google Shape;1564;p307"/>
          <p:cNvSpPr/>
          <p:nvPr>
            <p:ph idx="13" type="pic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5" name="Google Shape;1565;p307"/>
          <p:cNvSpPr/>
          <p:nvPr>
            <p:ph idx="14" type="pic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6" name="Google Shape;1566;p30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9_Custom Layout">
  <p:cSld name="249_Custom Layout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08"/>
          <p:cNvSpPr/>
          <p:nvPr>
            <p:ph idx="2" type="pic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9" name="Google Shape;1569;p30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0_Custom Layout">
  <p:cSld name="250_Custom Layout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309"/>
          <p:cNvSpPr/>
          <p:nvPr>
            <p:ph idx="2" type="pic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2" name="Google Shape;1572;p30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1_Custom Layout">
  <p:cSld name="251_Custom Layout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10"/>
          <p:cNvSpPr/>
          <p:nvPr>
            <p:ph idx="2" type="pic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5" name="Google Shape;1575;p310"/>
          <p:cNvSpPr/>
          <p:nvPr>
            <p:ph idx="3" type="pic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6" name="Google Shape;1576;p310"/>
          <p:cNvSpPr/>
          <p:nvPr>
            <p:ph idx="4" type="pic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7" name="Google Shape;1577;p310"/>
          <p:cNvSpPr/>
          <p:nvPr>
            <p:ph idx="5" type="pic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8" name="Google Shape;1578;p310"/>
          <p:cNvSpPr/>
          <p:nvPr>
            <p:ph idx="6" type="pic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9" name="Google Shape;1579;p310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2_Custom Layout">
  <p:cSld name="252_Custom Layout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311"/>
          <p:cNvSpPr/>
          <p:nvPr>
            <p:ph idx="2" type="pic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2" name="Google Shape;1582;p311"/>
          <p:cNvSpPr/>
          <p:nvPr>
            <p:ph idx="3" type="pic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3" name="Google Shape;1583;p311"/>
          <p:cNvSpPr/>
          <p:nvPr>
            <p:ph idx="4" type="pic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4" name="Google Shape;1584;p311"/>
          <p:cNvSpPr/>
          <p:nvPr>
            <p:ph idx="5" type="pic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3_Custom Layout">
  <p:cSld name="253_Custom Layout"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12"/>
          <p:cNvSpPr/>
          <p:nvPr>
            <p:ph idx="2" type="pic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7" name="Google Shape;1587;p312"/>
          <p:cNvSpPr/>
          <p:nvPr>
            <p:ph idx="3" type="pic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8" name="Google Shape;1588;p312"/>
          <p:cNvSpPr/>
          <p:nvPr>
            <p:ph idx="4" type="pic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9" name="Google Shape;1589;p312"/>
          <p:cNvSpPr/>
          <p:nvPr>
            <p:ph idx="5" type="pic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0" name="Google Shape;1590;p312"/>
          <p:cNvSpPr/>
          <p:nvPr>
            <p:ph idx="6" type="pic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4_Custom Layout">
  <p:cSld name="254_Custom Layout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313"/>
          <p:cNvSpPr/>
          <p:nvPr>
            <p:ph idx="2" type="pic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3" name="Google Shape;1593;p313"/>
          <p:cNvSpPr/>
          <p:nvPr>
            <p:ph idx="3" type="pic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4" name="Google Shape;1594;p313"/>
          <p:cNvSpPr/>
          <p:nvPr>
            <p:ph idx="4" type="pic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5" name="Google Shape;1595;p313"/>
          <p:cNvSpPr/>
          <p:nvPr>
            <p:ph idx="5" type="pic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6" name="Google Shape;1596;p313"/>
          <p:cNvSpPr/>
          <p:nvPr>
            <p:ph idx="6" type="pic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7" name="Google Shape;1597;p313"/>
          <p:cNvSpPr/>
          <p:nvPr>
            <p:ph idx="7" type="pic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8" name="Google Shape;1598;p31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efualt title Layout">
  <p:cSld name="6_Defualt title Layout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/>
          <p:nvPr>
            <p:ph idx="2" type="pic"/>
          </p:nvPr>
        </p:nvSpPr>
        <p:spPr>
          <a:xfrm>
            <a:off x="5889182" y="850564"/>
            <a:ext cx="2490300" cy="249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" name="Google Shape;338;p3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5_Custom Layout">
  <p:cSld name="255_Custom Layout"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314"/>
          <p:cNvSpPr/>
          <p:nvPr>
            <p:ph idx="2" type="pic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6_Custom Layout">
  <p:cSld name="256_Custom Layout"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15"/>
          <p:cNvSpPr/>
          <p:nvPr>
            <p:ph idx="2" type="pic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3" name="Google Shape;1603;p31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7_Custom Layout">
  <p:cSld name="257_Custom Layout"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6"/>
          <p:cNvSpPr/>
          <p:nvPr>
            <p:ph idx="2" type="pic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6" name="Google Shape;1606;p31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8_Custom Layout">
  <p:cSld name="258_Custom Layout"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17"/>
          <p:cNvSpPr/>
          <p:nvPr>
            <p:ph idx="2" type="pic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9" name="Google Shape;1609;p317"/>
          <p:cNvSpPr/>
          <p:nvPr>
            <p:ph idx="3" type="pic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0" name="Google Shape;1610;p317"/>
          <p:cNvSpPr/>
          <p:nvPr>
            <p:ph idx="4" type="pic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1" name="Google Shape;1611;p317"/>
          <p:cNvSpPr/>
          <p:nvPr>
            <p:ph idx="5" type="pic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2" name="Google Shape;1612;p317"/>
          <p:cNvSpPr/>
          <p:nvPr>
            <p:ph idx="6" type="pic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3" name="Google Shape;1613;p317"/>
          <p:cNvSpPr/>
          <p:nvPr>
            <p:ph idx="7" type="pic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4" name="Google Shape;1614;p317"/>
          <p:cNvSpPr/>
          <p:nvPr>
            <p:ph idx="8" type="pic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5" name="Google Shape;1615;p317"/>
          <p:cNvSpPr/>
          <p:nvPr>
            <p:ph idx="9" type="pic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6" name="Google Shape;1616;p317"/>
          <p:cNvSpPr/>
          <p:nvPr>
            <p:ph idx="13" type="pic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7" name="Google Shape;1617;p31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9_Custom Layout">
  <p:cSld name="259_Custom Layout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18"/>
          <p:cNvSpPr/>
          <p:nvPr>
            <p:ph idx="2" type="pic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0" name="Google Shape;1620;p31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0_Custom Layout">
  <p:cSld name="260_Custom Layout"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19"/>
          <p:cNvSpPr/>
          <p:nvPr>
            <p:ph idx="2" type="pic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3" name="Google Shape;1623;p319"/>
          <p:cNvSpPr/>
          <p:nvPr>
            <p:ph idx="3" type="pic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1_Custom Layout">
  <p:cSld name="261_Custom Layout"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20"/>
          <p:cNvSpPr/>
          <p:nvPr>
            <p:ph idx="2" type="pic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6" name="Google Shape;1626;p320"/>
          <p:cNvSpPr/>
          <p:nvPr>
            <p:ph idx="3" type="pic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7" name="Google Shape;1627;p320"/>
          <p:cNvSpPr/>
          <p:nvPr>
            <p:ph idx="4" type="pic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8" name="Google Shape;1628;p320"/>
          <p:cNvSpPr/>
          <p:nvPr>
            <p:ph idx="5" type="pic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9" name="Google Shape;1629;p320"/>
          <p:cNvSpPr/>
          <p:nvPr>
            <p:ph idx="6" type="pic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0" name="Google Shape;1630;p320"/>
          <p:cNvSpPr txBox="1"/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2_Custom Layout">
  <p:cSld name="262_Custom Layout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21"/>
          <p:cNvSpPr/>
          <p:nvPr>
            <p:ph idx="2" type="pic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3" name="Google Shape;1633;p321"/>
          <p:cNvSpPr/>
          <p:nvPr>
            <p:ph idx="3" type="pic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4" name="Google Shape;1634;p321"/>
          <p:cNvSpPr/>
          <p:nvPr>
            <p:ph idx="4" type="pic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5" name="Google Shape;1635;p321"/>
          <p:cNvSpPr/>
          <p:nvPr>
            <p:ph idx="5" type="pic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6" name="Google Shape;1636;p321"/>
          <p:cNvSpPr/>
          <p:nvPr>
            <p:ph idx="6" type="pic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7" name="Google Shape;1637;p321"/>
          <p:cNvSpPr/>
          <p:nvPr>
            <p:ph idx="7" type="pic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8" name="Google Shape;1638;p321"/>
          <p:cNvSpPr/>
          <p:nvPr>
            <p:ph idx="8" type="pic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9" name="Google Shape;1639;p321"/>
          <p:cNvSpPr/>
          <p:nvPr>
            <p:ph idx="9" type="pic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0" name="Google Shape;1640;p321"/>
          <p:cNvSpPr/>
          <p:nvPr>
            <p:ph idx="13" type="pic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1" name="Google Shape;1641;p321"/>
          <p:cNvSpPr/>
          <p:nvPr>
            <p:ph idx="14" type="pic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2" name="Google Shape;1642;p321"/>
          <p:cNvSpPr/>
          <p:nvPr>
            <p:ph idx="15" type="pic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3" name="Google Shape;1643;p321"/>
          <p:cNvSpPr/>
          <p:nvPr>
            <p:ph idx="16" type="pic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4" name="Google Shape;1644;p321"/>
          <p:cNvSpPr txBox="1"/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3_Custom Layout">
  <p:cSld name="263_Custom Layout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22"/>
          <p:cNvSpPr/>
          <p:nvPr>
            <p:ph idx="2" type="pic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7" name="Google Shape;1647;p322"/>
          <p:cNvSpPr/>
          <p:nvPr>
            <p:ph idx="3" type="pic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8" name="Google Shape;1648;p322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4_Custom Layout">
  <p:cSld name="264_Custom Layout"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23"/>
          <p:cNvSpPr/>
          <p:nvPr>
            <p:ph idx="2" type="pic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1" name="Google Shape;1651;p32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Defualt title Layout">
  <p:cSld name="7_Defualt title Layout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/>
          <p:nvPr>
            <p:ph idx="2" type="pic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" name="Google Shape;341;p3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5_Custom Layout">
  <p:cSld name="265_Custom Layout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24"/>
          <p:cNvSpPr/>
          <p:nvPr>
            <p:ph idx="2" type="pic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4" name="Google Shape;1654;p324"/>
          <p:cNvSpPr/>
          <p:nvPr>
            <p:ph idx="3" type="pic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5" name="Google Shape;1655;p324"/>
          <p:cNvSpPr/>
          <p:nvPr>
            <p:ph idx="4" type="pic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6" name="Google Shape;1656;p324"/>
          <p:cNvSpPr/>
          <p:nvPr>
            <p:ph idx="5" type="pic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7" name="Google Shape;1657;p324"/>
          <p:cNvSpPr/>
          <p:nvPr>
            <p:ph idx="6" type="pic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8" name="Google Shape;1658;p324"/>
          <p:cNvSpPr/>
          <p:nvPr>
            <p:ph idx="7" type="pic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9" name="Google Shape;1659;p324"/>
          <p:cNvSpPr/>
          <p:nvPr>
            <p:ph idx="8" type="pic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0" name="Google Shape;1660;p324"/>
          <p:cNvSpPr/>
          <p:nvPr>
            <p:ph idx="9" type="pic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6_Custom Layout">
  <p:cSld name="266_Custom Layout"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25"/>
          <p:cNvSpPr/>
          <p:nvPr>
            <p:ph idx="2" type="pic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3" name="Google Shape;1663;p325"/>
          <p:cNvSpPr/>
          <p:nvPr>
            <p:ph idx="3" type="pic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4" name="Google Shape;1664;p325"/>
          <p:cNvSpPr/>
          <p:nvPr>
            <p:ph idx="4" type="pic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5" name="Google Shape;1665;p32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7_Custom Layout">
  <p:cSld name="267_Custom Layout"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26"/>
          <p:cNvSpPr/>
          <p:nvPr>
            <p:ph idx="2" type="pic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8" name="Google Shape;1668;p32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8_Custom Layout">
  <p:cSld name="268_Custom Layout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327"/>
          <p:cNvSpPr/>
          <p:nvPr>
            <p:ph idx="2" type="pic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1" name="Google Shape;1671;p327"/>
          <p:cNvSpPr/>
          <p:nvPr>
            <p:ph idx="3" type="pic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2" name="Google Shape;1672;p327"/>
          <p:cNvSpPr/>
          <p:nvPr>
            <p:ph idx="4" type="pic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3" name="Google Shape;1673;p327"/>
          <p:cNvSpPr txBox="1"/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9_Custom Layout">
  <p:cSld name="269_Custom Layout"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328"/>
          <p:cNvSpPr/>
          <p:nvPr>
            <p:ph idx="2" type="pic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6" name="Google Shape;1676;p328"/>
          <p:cNvSpPr/>
          <p:nvPr>
            <p:ph idx="3" type="pic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7" name="Google Shape;1677;p328"/>
          <p:cNvSpPr/>
          <p:nvPr>
            <p:ph idx="4" type="pic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8" name="Google Shape;1678;p328"/>
          <p:cNvSpPr/>
          <p:nvPr>
            <p:ph idx="5" type="pic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9" name="Google Shape;1679;p328"/>
          <p:cNvSpPr txBox="1"/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0_Custom Layout">
  <p:cSld name="270_Custom Layout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29"/>
          <p:cNvSpPr/>
          <p:nvPr>
            <p:ph idx="2" type="pic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9_Custom Layout">
  <p:cSld name="309_Custom Layout"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0"/>
          <p:cNvSpPr/>
          <p:nvPr>
            <p:ph idx="2" type="pic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4" name="Google Shape;1684;p33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1_Custom Layout">
  <p:cSld name="271_Custom Layout"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31"/>
          <p:cNvSpPr/>
          <p:nvPr>
            <p:ph idx="2" type="pic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7" name="Google Shape;1687;p33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2_Custom Layout">
  <p:cSld name="272_Custom Layout"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332"/>
          <p:cNvSpPr/>
          <p:nvPr>
            <p:ph idx="2" type="pic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0" name="Google Shape;1690;p332"/>
          <p:cNvSpPr/>
          <p:nvPr>
            <p:ph idx="3" type="pic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1" name="Google Shape;1691;p332"/>
          <p:cNvSpPr txBox="1"/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3_Custom Layout">
  <p:cSld name="273_Custom Layout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33"/>
          <p:cNvSpPr/>
          <p:nvPr>
            <p:ph idx="2" type="pic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4" name="Google Shape;1694;p333"/>
          <p:cNvSpPr txBox="1"/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efualt title Layout">
  <p:cSld name="8_Defualt title Layout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/>
          <p:nvPr>
            <p:ph idx="2" type="pic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efualt title Layout">
  <p:cSld name="2_Defualt title Layout">
    <p:bg>
      <p:bgPr>
        <a:solidFill>
          <a:schemeClr val="lt1"/>
        </a:solidFill>
      </p:bgPr>
    </p:bg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334"/>
          <p:cNvSpPr txBox="1"/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4_Custom Layout" showMasterSp="0">
  <p:cSld name="274_Custom Layout"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3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9" name="Google Shape;1699;p335"/>
          <p:cNvSpPr/>
          <p:nvPr>
            <p:ph idx="3" type="pic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0" name="Google Shape;1700;p335"/>
          <p:cNvSpPr/>
          <p:nvPr>
            <p:ph idx="4" type="pic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1" name="Google Shape;1701;p335"/>
          <p:cNvSpPr/>
          <p:nvPr>
            <p:ph idx="5" type="pic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2" name="Google Shape;1702;p335"/>
          <p:cNvSpPr/>
          <p:nvPr>
            <p:ph idx="6" type="pic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3" name="Google Shape;1703;p335"/>
          <p:cNvSpPr/>
          <p:nvPr>
            <p:ph idx="7" type="pic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4" name="Google Shape;1704;p335"/>
          <p:cNvSpPr/>
          <p:nvPr>
            <p:ph idx="8" type="pic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5" name="Google Shape;1705;p335"/>
          <p:cNvSpPr/>
          <p:nvPr>
            <p:ph idx="9" type="pic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6" name="Google Shape;1706;p335"/>
          <p:cNvSpPr/>
          <p:nvPr>
            <p:ph idx="13" type="pic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7" name="Google Shape;1707;p335"/>
          <p:cNvSpPr txBox="1"/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5_Custom Layout">
  <p:cSld name="275_Custom Layout"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36"/>
          <p:cNvSpPr/>
          <p:nvPr>
            <p:ph idx="2" type="pic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0" name="Google Shape;1710;p336"/>
          <p:cNvSpPr/>
          <p:nvPr>
            <p:ph idx="3" type="pic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1" name="Google Shape;1711;p336"/>
          <p:cNvSpPr/>
          <p:nvPr>
            <p:ph idx="4" type="pic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2" name="Google Shape;1712;p336"/>
          <p:cNvSpPr/>
          <p:nvPr>
            <p:ph idx="5" type="pic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3" name="Google Shape;1713;p336"/>
          <p:cNvSpPr/>
          <p:nvPr>
            <p:ph idx="6" type="pic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4" name="Google Shape;1714;p33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6_Custom Layout">
  <p:cSld name="276_Custom Layout"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37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7" name="Google Shape;1717;p337"/>
          <p:cNvSpPr/>
          <p:nvPr>
            <p:ph idx="2" type="pic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8" name="Google Shape;1718;p337"/>
          <p:cNvSpPr/>
          <p:nvPr>
            <p:ph idx="3" type="pic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9" name="Google Shape;1719;p337"/>
          <p:cNvSpPr/>
          <p:nvPr>
            <p:ph idx="4" type="pic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0" name="Google Shape;1720;p337"/>
          <p:cNvSpPr/>
          <p:nvPr>
            <p:ph idx="5" type="pic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7_Custom Layout">
  <p:cSld name="277_Custom Layout"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38"/>
          <p:cNvSpPr/>
          <p:nvPr>
            <p:ph idx="2" type="pic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3" name="Google Shape;1723;p338"/>
          <p:cNvSpPr/>
          <p:nvPr>
            <p:ph idx="3" type="pic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4" name="Google Shape;1724;p338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0_Custom Layout">
  <p:cSld name="310_Custom Layout"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39"/>
          <p:cNvSpPr/>
          <p:nvPr>
            <p:ph idx="2" type="pic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7" name="Google Shape;1727;p339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1_Custom Layout">
  <p:cSld name="311_Custom Layout"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40"/>
          <p:cNvSpPr/>
          <p:nvPr>
            <p:ph idx="2" type="pic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0" name="Google Shape;1730;p340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8_Custom Layout">
  <p:cSld name="278_Custom Layout"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341"/>
          <p:cNvSpPr/>
          <p:nvPr>
            <p:ph idx="2" type="pic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3" name="Google Shape;1733;p341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ualt title Layout">
  <p:cSld name="1_Defualt title Layout">
    <p:bg>
      <p:bgPr>
        <a:solidFill>
          <a:schemeClr val="lt1"/>
        </a:solidFill>
      </p:bgPr>
    </p:bg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34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9_Custom Layout">
  <p:cSld name="279_Custom Layout"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343"/>
          <p:cNvSpPr/>
          <p:nvPr>
            <p:ph idx="2" type="pic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8" name="Google Shape;1738;p343"/>
          <p:cNvSpPr/>
          <p:nvPr>
            <p:ph idx="3" type="pic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9" name="Google Shape;1739;p343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Defualt title Layout">
  <p:cSld name="9_Defualt title Layout"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/>
          <p:nvPr>
            <p:ph idx="2" type="pic"/>
          </p:nvPr>
        </p:nvSpPr>
        <p:spPr>
          <a:xfrm>
            <a:off x="7570436" y="1178719"/>
            <a:ext cx="15735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" name="Google Shape;346;p36"/>
          <p:cNvSpPr txBox="1"/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0_Custom Layout">
  <p:cSld name="280_Custom Layout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344"/>
          <p:cNvSpPr/>
          <p:nvPr>
            <p:ph idx="2" type="pic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2" name="Google Shape;1742;p344"/>
          <p:cNvSpPr/>
          <p:nvPr>
            <p:ph idx="3" type="pic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3" name="Google Shape;1743;p344"/>
          <p:cNvSpPr/>
          <p:nvPr>
            <p:ph idx="4" type="pic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4" name="Google Shape;1744;p344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1_Custom Layout">
  <p:cSld name="281_Custom Layout"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45"/>
          <p:cNvSpPr/>
          <p:nvPr>
            <p:ph idx="2" type="pic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7" name="Google Shape;1747;p345"/>
          <p:cNvSpPr/>
          <p:nvPr>
            <p:ph idx="3" type="pic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8" name="Google Shape;1748;p345"/>
          <p:cNvSpPr/>
          <p:nvPr>
            <p:ph idx="4" type="pic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9" name="Google Shape;1749;p345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2_Custom Layout">
  <p:cSld name="282_Custom Layout">
    <p:spTree>
      <p:nvGrpSpPr>
        <p:cNvPr id="1750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46"/>
          <p:cNvSpPr/>
          <p:nvPr>
            <p:ph idx="2" type="pic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2" name="Google Shape;1752;p346"/>
          <p:cNvSpPr/>
          <p:nvPr>
            <p:ph idx="3" type="pic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3" name="Google Shape;1753;p346"/>
          <p:cNvSpPr/>
          <p:nvPr>
            <p:ph idx="4" type="pic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4" name="Google Shape;1754;p346"/>
          <p:cNvSpPr/>
          <p:nvPr>
            <p:ph idx="5" type="pic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5" name="Google Shape;1755;p346"/>
          <p:cNvSpPr txBox="1"/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3_Custom Layout">
  <p:cSld name="283_Custom Layout"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47"/>
          <p:cNvSpPr/>
          <p:nvPr>
            <p:ph idx="2" type="pic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8" name="Google Shape;1758;p347"/>
          <p:cNvSpPr txBox="1"/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2_Custom Layout">
  <p:cSld name="312_Custom Layout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348"/>
          <p:cNvSpPr/>
          <p:nvPr>
            <p:ph idx="2" type="pic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1" name="Google Shape;1761;p348"/>
          <p:cNvSpPr/>
          <p:nvPr>
            <p:ph idx="3" type="pic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2" name="Google Shape;1762;p348"/>
          <p:cNvSpPr/>
          <p:nvPr>
            <p:ph idx="4" type="pic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3" name="Google Shape;1763;p34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4_Custom Layout">
  <p:cSld name="284_Custom Layout"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49"/>
          <p:cNvSpPr/>
          <p:nvPr>
            <p:ph idx="2" type="pic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6" name="Google Shape;1766;p349"/>
          <p:cNvSpPr/>
          <p:nvPr>
            <p:ph idx="3" type="pic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7" name="Google Shape;1767;p34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5_Custom Layout">
  <p:cSld name="285_Custom Layout"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350"/>
          <p:cNvSpPr/>
          <p:nvPr>
            <p:ph idx="2" type="pic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0" name="Google Shape;1770;p35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6_Custom Layout">
  <p:cSld name="286_Custom Layout"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5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3" name="Google Shape;1773;p351"/>
          <p:cNvSpPr/>
          <p:nvPr>
            <p:ph idx="2" type="pic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4" name="Google Shape;1774;p351"/>
          <p:cNvSpPr/>
          <p:nvPr>
            <p:ph idx="3" type="pic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7_Custom Layout">
  <p:cSld name="287_Custom Layout"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52"/>
          <p:cNvSpPr/>
          <p:nvPr>
            <p:ph idx="2" type="pic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7" name="Google Shape;1777;p35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8_Custom Layout">
  <p:cSld name="288_Custom Layout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353"/>
          <p:cNvSpPr/>
          <p:nvPr>
            <p:ph idx="2" type="pic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0" name="Google Shape;1780;p35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/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9_Custom Layout">
  <p:cSld name="289_Custom Layout">
    <p:spTree>
      <p:nvGrpSpPr>
        <p:cNvPr id="178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354"/>
          <p:cNvSpPr/>
          <p:nvPr>
            <p:ph idx="2" type="pic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3" name="Google Shape;1783;p354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4" name="Google Shape;1784;p354"/>
          <p:cNvSpPr/>
          <p:nvPr>
            <p:ph idx="3" type="pic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0_Custom Layout">
  <p:cSld name="290_Custom Layout"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55"/>
          <p:cNvSpPr/>
          <p:nvPr>
            <p:ph idx="2" type="pic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7" name="Google Shape;1787;p355"/>
          <p:cNvSpPr/>
          <p:nvPr>
            <p:ph idx="3" type="pic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8" name="Google Shape;1788;p355"/>
          <p:cNvSpPr/>
          <p:nvPr>
            <p:ph idx="4" type="pic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9" name="Google Shape;1789;p355"/>
          <p:cNvSpPr/>
          <p:nvPr>
            <p:ph idx="5" type="pic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1_Custom Layout">
  <p:cSld name="291_Custom Layout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56"/>
          <p:cNvSpPr txBox="1"/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92" name="Google Shape;1792;p356"/>
          <p:cNvSpPr/>
          <p:nvPr>
            <p:ph idx="2" type="pic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3" name="Google Shape;1793;p356"/>
          <p:cNvSpPr/>
          <p:nvPr>
            <p:ph idx="3" type="pic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4" name="Google Shape;1794;p356"/>
          <p:cNvSpPr/>
          <p:nvPr>
            <p:ph idx="4" type="pic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5" name="Google Shape;1795;p356"/>
          <p:cNvSpPr/>
          <p:nvPr>
            <p:ph idx="5" type="pic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6" name="Google Shape;1796;p356"/>
          <p:cNvSpPr/>
          <p:nvPr>
            <p:ph idx="6" type="pic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7" name="Google Shape;1797;p356"/>
          <p:cNvSpPr/>
          <p:nvPr>
            <p:ph idx="7" type="pic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8" name="Google Shape;1798;p356"/>
          <p:cNvSpPr/>
          <p:nvPr>
            <p:ph idx="8" type="pic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9" name="Google Shape;1799;p356"/>
          <p:cNvSpPr/>
          <p:nvPr>
            <p:ph idx="9" type="pic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0" name="Google Shape;1800;p356"/>
          <p:cNvSpPr/>
          <p:nvPr>
            <p:ph idx="13" type="pic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1" name="Google Shape;1801;p356"/>
          <p:cNvSpPr/>
          <p:nvPr>
            <p:ph idx="14" type="pic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2" name="Google Shape;1802;p356"/>
          <p:cNvSpPr/>
          <p:nvPr>
            <p:ph idx="15" type="pic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3" name="Google Shape;1803;p356"/>
          <p:cNvSpPr/>
          <p:nvPr>
            <p:ph idx="16" type="pic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4" name="Google Shape;1804;p356"/>
          <p:cNvSpPr/>
          <p:nvPr>
            <p:ph idx="17" type="pic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5" name="Google Shape;1805;p356"/>
          <p:cNvSpPr/>
          <p:nvPr>
            <p:ph idx="18" type="pic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6" name="Google Shape;1806;p356"/>
          <p:cNvSpPr/>
          <p:nvPr>
            <p:ph idx="19" type="pic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7" name="Google Shape;1807;p356"/>
          <p:cNvSpPr/>
          <p:nvPr>
            <p:ph idx="20" type="pic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8" name="Google Shape;1808;p356"/>
          <p:cNvSpPr/>
          <p:nvPr>
            <p:ph idx="21" type="pic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9" name="Google Shape;1809;p356"/>
          <p:cNvSpPr/>
          <p:nvPr>
            <p:ph idx="22" type="pic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0" name="Google Shape;1810;p356"/>
          <p:cNvSpPr/>
          <p:nvPr>
            <p:ph idx="23" type="pic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1" name="Google Shape;1811;p356"/>
          <p:cNvSpPr/>
          <p:nvPr>
            <p:ph idx="24" type="pic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2" name="Google Shape;1812;p356"/>
          <p:cNvSpPr/>
          <p:nvPr>
            <p:ph idx="25" type="pic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2_Custom Layout">
  <p:cSld name="292_Custom Layout"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357"/>
          <p:cNvSpPr/>
          <p:nvPr>
            <p:ph idx="2" type="pic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5" name="Google Shape;1815;p357"/>
          <p:cNvSpPr/>
          <p:nvPr>
            <p:ph idx="3" type="pic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6" name="Google Shape;1816;p357"/>
          <p:cNvSpPr/>
          <p:nvPr>
            <p:ph idx="4" type="pic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7" name="Google Shape;1817;p357"/>
          <p:cNvSpPr/>
          <p:nvPr>
            <p:ph idx="5" type="pic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8" name="Google Shape;1818;p357"/>
          <p:cNvSpPr/>
          <p:nvPr>
            <p:ph idx="6" type="pic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9" name="Google Shape;1819;p357"/>
          <p:cNvSpPr txBox="1"/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3_Custom Layout">
  <p:cSld name="293_Custom Layout"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58"/>
          <p:cNvSpPr/>
          <p:nvPr>
            <p:ph idx="2" type="pic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2" name="Google Shape;1822;p358"/>
          <p:cNvSpPr txBox="1"/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4_Custom Layout">
  <p:cSld name="294_Custom Layout"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59"/>
          <p:cNvSpPr txBox="1"/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5" name="Google Shape;1825;p359"/>
          <p:cNvSpPr/>
          <p:nvPr>
            <p:ph idx="2" type="pic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6" name="Google Shape;1826;p359"/>
          <p:cNvSpPr/>
          <p:nvPr>
            <p:ph idx="3" type="pic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5_Custom Layout">
  <p:cSld name="295_Custom Layout"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60"/>
          <p:cNvSpPr/>
          <p:nvPr>
            <p:ph idx="2" type="pic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9" name="Google Shape;1829;p360"/>
          <p:cNvSpPr/>
          <p:nvPr>
            <p:ph idx="3" type="pic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0" name="Google Shape;1830;p360"/>
          <p:cNvSpPr/>
          <p:nvPr>
            <p:ph idx="4" type="pic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1" name="Google Shape;1831;p360"/>
          <p:cNvSpPr txBox="1"/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6_Custom Layout">
  <p:cSld name="296_Custom Layout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61"/>
          <p:cNvSpPr/>
          <p:nvPr>
            <p:ph idx="2" type="pic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4" name="Google Shape;1834;p361"/>
          <p:cNvSpPr/>
          <p:nvPr>
            <p:ph idx="3" type="pic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5" name="Google Shape;1835;p361"/>
          <p:cNvSpPr txBox="1"/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7_Custom Layout">
  <p:cSld name="297_Custom Layout"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62"/>
          <p:cNvSpPr/>
          <p:nvPr>
            <p:ph idx="2" type="pic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8" name="Google Shape;1838;p362"/>
          <p:cNvSpPr/>
          <p:nvPr>
            <p:ph idx="3" type="pic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9" name="Google Shape;1839;p362"/>
          <p:cNvSpPr/>
          <p:nvPr>
            <p:ph idx="4" type="pic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0" name="Google Shape;1840;p362"/>
          <p:cNvSpPr/>
          <p:nvPr>
            <p:ph idx="5" type="pic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1" name="Google Shape;1841;p362"/>
          <p:cNvSpPr txBox="1"/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8_Custom Layout">
  <p:cSld name="298_Custom Layout"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63"/>
          <p:cNvSpPr/>
          <p:nvPr>
            <p:ph idx="2" type="pic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4" name="Google Shape;1844;p363"/>
          <p:cNvSpPr/>
          <p:nvPr>
            <p:ph idx="3" type="pic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5" name="Google Shape;1845;p363"/>
          <p:cNvSpPr/>
          <p:nvPr>
            <p:ph idx="4" type="pic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6" name="Google Shape;1846;p363"/>
          <p:cNvSpPr txBox="1"/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b="1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7" name="Google Shape;1847;p363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8" name="Google Shape;1848;p36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49" name="Google Shape;1849;p36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efualt title Layout">
  <p:cSld name="10_Defualt title Layout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38"/>
          <p:cNvSpPr/>
          <p:nvPr>
            <p:ph idx="2" type="pic"/>
          </p:nvPr>
        </p:nvSpPr>
        <p:spPr>
          <a:xfrm>
            <a:off x="4269541" y="1700213"/>
            <a:ext cx="1410900" cy="3005100"/>
          </a:xfrm>
          <a:prstGeom prst="roundRect">
            <a:avLst>
              <a:gd fmla="val 9118" name="adj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9_Custom Layout">
  <p:cSld name="299_Custom Layout"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64"/>
          <p:cNvSpPr/>
          <p:nvPr>
            <p:ph idx="2" type="pic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2" name="Google Shape;1852;p364"/>
          <p:cNvSpPr/>
          <p:nvPr>
            <p:ph idx="3" type="pic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3" name="Google Shape;1853;p36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0_Custom Layout">
  <p:cSld name="300_Custom Layout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65"/>
          <p:cNvSpPr/>
          <p:nvPr>
            <p:ph idx="2" type="pic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6" name="Google Shape;1856;p365"/>
          <p:cNvSpPr/>
          <p:nvPr>
            <p:ph idx="3" type="pic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7" name="Google Shape;1857;p365"/>
          <p:cNvSpPr txBox="1"/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1_Custom Layout">
  <p:cSld name="301_Custom Layout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66"/>
          <p:cNvSpPr/>
          <p:nvPr>
            <p:ph idx="2" type="pic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0" name="Google Shape;1860;p366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2_Custom Layout">
  <p:cSld name="302_Custom Layout"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367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3" name="Google Shape;1863;p367"/>
          <p:cNvSpPr/>
          <p:nvPr>
            <p:ph idx="2" type="pic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3_Custom Layout">
  <p:cSld name="303_Custom Layout"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68"/>
          <p:cNvSpPr/>
          <p:nvPr>
            <p:ph idx="2" type="pic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6" name="Google Shape;1866;p368"/>
          <p:cNvSpPr/>
          <p:nvPr>
            <p:ph idx="3" type="pic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7" name="Google Shape;1867;p368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4_Custom Layout">
  <p:cSld name="304_Custom Layout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69"/>
          <p:cNvSpPr/>
          <p:nvPr>
            <p:ph idx="2" type="pic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0" name="Google Shape;1870;p369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5_Custom Layout">
  <p:cSld name="305_Custom Layout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370"/>
          <p:cNvSpPr/>
          <p:nvPr>
            <p:ph idx="2" type="pic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3" name="Google Shape;1873;p370"/>
          <p:cNvSpPr/>
          <p:nvPr>
            <p:ph idx="3" type="pic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4" name="Google Shape;1874;p370"/>
          <p:cNvSpPr/>
          <p:nvPr>
            <p:ph idx="4" type="pic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5" name="Google Shape;1875;p370"/>
          <p:cNvSpPr/>
          <p:nvPr>
            <p:ph idx="5" type="pic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6" name="Google Shape;1876;p370"/>
          <p:cNvSpPr/>
          <p:nvPr>
            <p:ph idx="6" type="pic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7" name="Google Shape;1877;p370"/>
          <p:cNvSpPr/>
          <p:nvPr>
            <p:ph idx="7" type="pic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8" name="Google Shape;1878;p370"/>
          <p:cNvSpPr txBox="1"/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6_Custom Layout">
  <p:cSld name="306_Custom Layout"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71"/>
          <p:cNvSpPr/>
          <p:nvPr>
            <p:ph idx="2" type="pic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1" name="Google Shape;1881;p371"/>
          <p:cNvSpPr/>
          <p:nvPr>
            <p:ph idx="3" type="pic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2" name="Google Shape;1882;p371"/>
          <p:cNvSpPr/>
          <p:nvPr>
            <p:ph idx="4" type="pic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3" name="Google Shape;1883;p371"/>
          <p:cNvSpPr/>
          <p:nvPr>
            <p:ph idx="5" type="pic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4" name="Google Shape;1884;p371"/>
          <p:cNvSpPr/>
          <p:nvPr>
            <p:ph idx="6" type="pic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5" name="Google Shape;1885;p37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7_Custom Layout">
  <p:cSld name="307_Custom Layout"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72"/>
          <p:cNvSpPr/>
          <p:nvPr>
            <p:ph idx="2" type="pic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8" name="Google Shape;1888;p372"/>
          <p:cNvSpPr/>
          <p:nvPr>
            <p:ph idx="3" type="pic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9" name="Google Shape;1889;p372"/>
          <p:cNvSpPr/>
          <p:nvPr>
            <p:ph idx="4" type="pic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0" name="Google Shape;1890;p372"/>
          <p:cNvSpPr/>
          <p:nvPr>
            <p:ph idx="5" type="pic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1" name="Google Shape;1891;p372"/>
          <p:cNvSpPr/>
          <p:nvPr>
            <p:ph idx="6" type="pic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2" name="Google Shape;1892;p37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93" name="Google Shape;1893;p372"/>
          <p:cNvSpPr/>
          <p:nvPr>
            <p:ph idx="7" type="pic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4" name="Google Shape;1894;p372"/>
          <p:cNvSpPr/>
          <p:nvPr>
            <p:ph idx="8" type="pic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8_Custom Layout">
  <p:cSld name="308_Custom Layout"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73"/>
          <p:cNvSpPr/>
          <p:nvPr>
            <p:ph idx="2" type="pic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7" name="Google Shape;1897;p373"/>
          <p:cNvSpPr/>
          <p:nvPr>
            <p:ph idx="3" type="pic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8" name="Google Shape;1898;p37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/>
          <p:nvPr>
            <p:ph idx="2" type="pic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5_Custom Layout">
  <p:cSld name="95_Custom Layout">
    <p:spTree>
      <p:nvGrpSpPr>
        <p:cNvPr id="1899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374"/>
          <p:cNvSpPr/>
          <p:nvPr>
            <p:ph idx="2" type="pic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4_Custom Layout" showMasterSp="0">
  <p:cSld name="64_Custom Layout"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375"/>
          <p:cNvSpPr/>
          <p:nvPr>
            <p:ph idx="2" type="pic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3" name="Google Shape;1903;p375"/>
          <p:cNvSpPr/>
          <p:nvPr>
            <p:ph idx="3" type="pic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4" name="Google Shape;1904;p375"/>
          <p:cNvSpPr/>
          <p:nvPr>
            <p:ph idx="4" type="pic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5" name="Google Shape;1905;p375"/>
          <p:cNvSpPr/>
          <p:nvPr>
            <p:ph idx="5" type="pic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6" name="Google Shape;1906;p375"/>
          <p:cNvSpPr/>
          <p:nvPr>
            <p:ph idx="6" type="pic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7" name="Google Shape;1907;p375"/>
          <p:cNvSpPr/>
          <p:nvPr>
            <p:ph idx="7" type="pic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8" name="Google Shape;1908;p375"/>
          <p:cNvSpPr/>
          <p:nvPr>
            <p:ph idx="8" type="pic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9" name="Google Shape;1909;p375"/>
          <p:cNvSpPr/>
          <p:nvPr>
            <p:ph idx="9" type="pic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0" name="Google Shape;1910;p375"/>
          <p:cNvSpPr/>
          <p:nvPr>
            <p:ph idx="13" type="pic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1" name="Google Shape;1911;p375"/>
          <p:cNvSpPr/>
          <p:nvPr>
            <p:ph idx="14" type="pic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2" name="Google Shape;1912;p375"/>
          <p:cNvSpPr/>
          <p:nvPr>
            <p:ph idx="15" type="pic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3" name="Google Shape;1913;p375"/>
          <p:cNvSpPr/>
          <p:nvPr>
            <p:ph idx="16" type="pic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4" name="Google Shape;1914;p375"/>
          <p:cNvSpPr/>
          <p:nvPr>
            <p:ph idx="17" type="pic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5" name="Google Shape;1915;p375"/>
          <p:cNvSpPr/>
          <p:nvPr>
            <p:ph idx="18" type="pic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6" name="Google Shape;1916;p375"/>
          <p:cNvSpPr/>
          <p:nvPr>
            <p:ph idx="19" type="pic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7" name="Google Shape;1917;p375"/>
          <p:cNvSpPr/>
          <p:nvPr>
            <p:ph idx="20" type="pic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37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Custom Layout" showMasterSp="0">
  <p:cSld name="92_Custom Layout"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7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22" name="Google Shape;1922;p377"/>
          <p:cNvSpPr txBox="1"/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b="1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1_Custom Layout">
  <p:cSld name="151_Custom Layout">
    <p:bg>
      <p:bgPr>
        <a:solidFill>
          <a:schemeClr val="lt1"/>
        </a:solidFill>
      </p:bgPr>
    </p:bg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37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 showMasterSp="0">
  <p:cSld name="41_Custom Layout"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38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8" name="Google Shape;1928;p380"/>
          <p:cNvSpPr/>
          <p:nvPr>
            <p:ph idx="2" type="pic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2_Custom Layout">
  <p:cSld name="152_Custom Layout"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81"/>
          <p:cNvSpPr txBox="1"/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1" name="Google Shape;1931;p381"/>
          <p:cNvSpPr/>
          <p:nvPr>
            <p:ph idx="2" type="pic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3_Custom Layout">
  <p:cSld name="153_Custom Layout"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82"/>
          <p:cNvSpPr txBox="1"/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4" name="Google Shape;1934;p382"/>
          <p:cNvSpPr/>
          <p:nvPr>
            <p:ph idx="2" type="pic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Custom Layout">
  <p:cSld name="47_Custom Layout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83"/>
          <p:cNvSpPr/>
          <p:nvPr>
            <p:ph idx="2" type="pic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65" name="Google Shape;365;p41"/>
          <p:cNvSpPr txBox="1"/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b="1" i="0" sz="72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2_Title Slide">
  <p:cSld name="62_Title Slide"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84"/>
          <p:cNvSpPr txBox="1"/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409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b="1" i="0" sz="9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9" name="Google Shape;1939;p384"/>
          <p:cNvSpPr/>
          <p:nvPr>
            <p:ph idx="2" type="pic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Custom Layout">
  <p:cSld name="67_Custom Layout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8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2" name="Google Shape;1942;p385"/>
          <p:cNvSpPr/>
          <p:nvPr>
            <p:ph idx="2" type="pic"/>
          </p:nvPr>
        </p:nvSpPr>
        <p:spPr>
          <a:xfrm rot="-2291810">
            <a:off x="5698375" y="1847679"/>
            <a:ext cx="1437986" cy="362605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43" name="Google Shape;1943;p385"/>
          <p:cNvSpPr/>
          <p:nvPr>
            <p:ph idx="3" type="pic"/>
          </p:nvPr>
        </p:nvSpPr>
        <p:spPr>
          <a:xfrm rot="2445790">
            <a:off x="7634145" y="826056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8_Custom Layout">
  <p:cSld name="148_Custom Layout"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386"/>
          <p:cNvSpPr txBox="1"/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6" name="Google Shape;1946;p386"/>
          <p:cNvSpPr/>
          <p:nvPr>
            <p:ph idx="2" type="pic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2_Custom Layout">
  <p:cSld name="82_Custom Layout"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87"/>
          <p:cNvSpPr txBox="1"/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9" name="Google Shape;1949;p387"/>
          <p:cNvSpPr/>
          <p:nvPr>
            <p:ph idx="2" type="pic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1950" name="Google Shape;1950;p387"/>
          <p:cNvSpPr/>
          <p:nvPr>
            <p:ph idx="3" type="pic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5_Custom Layout" showMasterSp="0">
  <p:cSld name="85_Custom Layout">
    <p:spTree>
      <p:nvGrpSpPr>
        <p:cNvPr id="195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8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3" name="Google Shape;1953;p388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2_Custom Layout">
  <p:cSld name="102_Custom Layout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389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6" name="Google Shape;1956;p389"/>
          <p:cNvSpPr txBox="1"/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0_Custom Layout">
  <p:cSld name="70_Custom Layout"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90"/>
          <p:cNvSpPr txBox="1"/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409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2">
  <p:cSld name="25_Custom Layout_2"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39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93"/>
          <p:cNvSpPr/>
          <p:nvPr>
            <p:ph idx="2" type="pic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1" name="Google Shape;1971;p393"/>
          <p:cNvSpPr txBox="1"/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b="1" i="0" sz="9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9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4" name="Google Shape;1974;p394"/>
          <p:cNvSpPr txBox="1"/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 showMasterSp="0">
  <p:cSld name="41_Custom Layou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7_Custom Layout">
  <p:cSld name="87_Custom Layout"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95"/>
          <p:cNvSpPr/>
          <p:nvPr>
            <p:ph idx="2" type="pic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7" name="Google Shape;1977;p395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8" name="Google Shape;1978;p395"/>
          <p:cNvSpPr/>
          <p:nvPr>
            <p:ph idx="3" type="pic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4_Custom Layout">
  <p:cSld name="84_Custom Layout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9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1" name="Google Shape;1981;p396"/>
          <p:cNvSpPr/>
          <p:nvPr>
            <p:ph idx="2" type="pic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2" name="Google Shape;1982;p396"/>
          <p:cNvSpPr/>
          <p:nvPr>
            <p:ph idx="3" type="pic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3" name="Google Shape;1983;p396"/>
          <p:cNvSpPr/>
          <p:nvPr>
            <p:ph idx="4" type="pic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9_Custom Layout">
  <p:cSld name="139_Custom Layout"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97"/>
          <p:cNvSpPr/>
          <p:nvPr>
            <p:ph idx="2" type="pic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6" name="Google Shape;1986;p397"/>
          <p:cNvSpPr/>
          <p:nvPr>
            <p:ph idx="3" type="pic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7" name="Google Shape;1987;p397"/>
          <p:cNvSpPr/>
          <p:nvPr>
            <p:ph idx="4" type="pic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1988" name="Google Shape;1988;p39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0_Custom Layout">
  <p:cSld name="140_Custom Layout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98"/>
          <p:cNvSpPr/>
          <p:nvPr>
            <p:ph idx="2" type="pic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1" name="Google Shape;1991;p398"/>
          <p:cNvSpPr/>
          <p:nvPr>
            <p:ph idx="3" type="pic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2" name="Google Shape;1992;p398"/>
          <p:cNvSpPr/>
          <p:nvPr>
            <p:ph idx="4" type="pic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3" name="Google Shape;1993;p39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4" name="Google Shape;1994;p398"/>
          <p:cNvSpPr/>
          <p:nvPr>
            <p:ph idx="5" type="pic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1_Custom Layout">
  <p:cSld name="141_Custom Layout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399"/>
          <p:cNvSpPr/>
          <p:nvPr>
            <p:ph idx="2" type="pic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7" name="Google Shape;1997;p39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8" name="Google Shape;1998;p399"/>
          <p:cNvSpPr/>
          <p:nvPr>
            <p:ph idx="3" type="pic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9" name="Google Shape;1999;p399"/>
          <p:cNvSpPr/>
          <p:nvPr>
            <p:ph idx="4" type="pic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0" name="Google Shape;2000;p399"/>
          <p:cNvSpPr/>
          <p:nvPr>
            <p:ph idx="5" type="pic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1" name="Google Shape;2001;p399"/>
          <p:cNvSpPr/>
          <p:nvPr>
            <p:ph idx="6" type="pic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002" name="Google Shape;2002;p399"/>
          <p:cNvSpPr/>
          <p:nvPr>
            <p:ph idx="7" type="pic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00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5" name="Google Shape;2005;p400"/>
          <p:cNvSpPr/>
          <p:nvPr>
            <p:ph idx="2" type="pic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6" name="Google Shape;2006;p400"/>
          <p:cNvSpPr/>
          <p:nvPr>
            <p:ph idx="3" type="pic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40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09" name="Google Shape;2009;p401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ualt title Layout">
  <p:cSld name="Defualt title Layout">
    <p:bg>
      <p:bgPr>
        <a:solidFill>
          <a:schemeClr val="lt1"/>
        </a:solidFill>
      </p:bgPr>
    </p:bg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40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03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4" name="Google Shape;2014;p403"/>
          <p:cNvSpPr/>
          <p:nvPr>
            <p:ph idx="2" type="pic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404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17" name="Google Shape;2017;p404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40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0" name="Google Shape;2020;p405"/>
          <p:cNvSpPr/>
          <p:nvPr>
            <p:ph idx="2" type="pic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202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406"/>
          <p:cNvSpPr/>
          <p:nvPr>
            <p:ph idx="2" type="pic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0_Custom Layout">
  <p:cSld name="170_Custom Layout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407"/>
          <p:cNvSpPr/>
          <p:nvPr>
            <p:ph idx="2" type="pic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8_Custom Layout">
  <p:cSld name="98_Custom Layout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40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2_Custom Layout">
  <p:cSld name="142_Custom Layout">
    <p:bg>
      <p:bgPr>
        <a:solidFill>
          <a:schemeClr val="lt1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409"/>
          <p:cNvSpPr txBox="1"/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1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1" name="Google Shape;2031;p410"/>
          <p:cNvSpPr/>
          <p:nvPr>
            <p:ph idx="2" type="pic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12"/>
          <p:cNvSpPr/>
          <p:nvPr>
            <p:ph idx="2" type="pic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35" name="Google Shape;2035;p41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6" name="Google Shape;2036;p412"/>
          <p:cNvSpPr/>
          <p:nvPr>
            <p:ph idx="3" type="pic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037" name="Google Shape;2037;p412"/>
          <p:cNvSpPr/>
          <p:nvPr>
            <p:ph idx="4" type="pic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413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0" name="Google Shape;2040;p413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041" name="Google Shape;2041;p413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Custom Layout">
  <p:cSld name="42_Custom Layout"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414"/>
          <p:cNvSpPr/>
          <p:nvPr>
            <p:ph idx="2" type="pic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15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6" name="Google Shape;2046;p415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Custom Layout">
  <p:cSld name="39_Custom Layout"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41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9" name="Google Shape;2049;p416"/>
          <p:cNvSpPr/>
          <p:nvPr>
            <p:ph idx="2" type="pic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050" name="Google Shape;2050;p416"/>
          <p:cNvSpPr/>
          <p:nvPr>
            <p:ph idx="3" type="pic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Custom Layout">
  <p:cSld name="40_Custom Layout"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17"/>
          <p:cNvSpPr/>
          <p:nvPr>
            <p:ph idx="2" type="pic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2053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418"/>
          <p:cNvSpPr/>
          <p:nvPr>
            <p:ph idx="2" type="pic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55" name="Google Shape;2055;p418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1_Custom Layout">
  <p:cSld name="81_Custom Layout"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41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2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0" name="Google Shape;2060;p420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3_Custom Layout">
  <p:cSld name="143_Custom Layout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421"/>
          <p:cNvSpPr txBox="1"/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3" name="Google Shape;2063;p421"/>
          <p:cNvSpPr/>
          <p:nvPr>
            <p:ph idx="2" type="pic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1_Custom Layout">
  <p:cSld name="61_Custom Layout">
    <p:spTree>
      <p:nvGrpSpPr>
        <p:cNvPr id="2064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22"/>
          <p:cNvSpPr/>
          <p:nvPr>
            <p:ph idx="2" type="pic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66" name="Google Shape;2066;p422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7" name="Google Shape;2067;p422"/>
          <p:cNvSpPr/>
          <p:nvPr>
            <p:ph idx="3" type="pic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4_Custom Layout">
  <p:cSld name="144_Custom Layout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423"/>
          <p:cNvSpPr/>
          <p:nvPr>
            <p:ph idx="2" type="pic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70" name="Google Shape;2070;p423"/>
          <p:cNvSpPr txBox="1"/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1" name="Google Shape;2071;p423"/>
          <p:cNvSpPr/>
          <p:nvPr>
            <p:ph idx="3" type="pic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2072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424"/>
          <p:cNvSpPr txBox="1"/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4" name="Google Shape;2074;p42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2075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425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7" name="Google Shape;2077;p425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5_Custom Layout">
  <p:cSld name="145_Custom Layout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426"/>
          <p:cNvSpPr txBox="1"/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0" name="Google Shape;2080;p426"/>
          <p:cNvSpPr/>
          <p:nvPr>
            <p:ph idx="2" type="pic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3" name="Google Shape;2083;p427"/>
          <p:cNvSpPr/>
          <p:nvPr>
            <p:ph idx="2" type="pic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084" name="Google Shape;2084;p427"/>
          <p:cNvSpPr/>
          <p:nvPr>
            <p:ph idx="3" type="pic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5" name="Google Shape;2085;p427"/>
          <p:cNvSpPr/>
          <p:nvPr>
            <p:ph idx="4" type="pic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6" name="Google Shape;2086;p427"/>
          <p:cNvSpPr/>
          <p:nvPr>
            <p:ph idx="5" type="pic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Custom Layout">
  <p:cSld name="37_Custom Layout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28"/>
          <p:cNvSpPr/>
          <p:nvPr>
            <p:ph idx="2" type="pic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9" name="Google Shape;2089;p428"/>
          <p:cNvSpPr txBox="1"/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6_Custom Layout">
  <p:cSld name="86_Custom Layout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29"/>
          <p:cNvSpPr/>
          <p:nvPr>
            <p:ph idx="2" type="pic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2" name="Google Shape;2092;p429"/>
          <p:cNvSpPr txBox="1"/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6_Custom Layout">
  <p:cSld name="146_Custom Layou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0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5" name="Google Shape;2095;p430"/>
          <p:cNvSpPr txBox="1"/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_Custom Layout" showMasterSp="0">
  <p:cSld name="99_Custom Layout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43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3_Custom Layout">
  <p:cSld name="83_Custom Layout"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32"/>
          <p:cNvSpPr/>
          <p:nvPr>
            <p:ph idx="2" type="pic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0" name="Google Shape;2100;p432"/>
          <p:cNvSpPr txBox="1"/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1" name="Google Shape;2101;p432"/>
          <p:cNvSpPr/>
          <p:nvPr>
            <p:ph idx="3" type="pic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7_Custom Layout">
  <p:cSld name="147_Custom Layout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433"/>
          <p:cNvSpPr/>
          <p:nvPr>
            <p:ph idx="2" type="pic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4" name="Google Shape;2104;p433"/>
          <p:cNvSpPr txBox="1"/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5" name="Google Shape;2105;p433"/>
          <p:cNvSpPr/>
          <p:nvPr>
            <p:ph idx="3" type="pic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Custom Layout">
  <p:cSld name="45_Custom Layout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3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8" name="Google Shape;2108;p434"/>
          <p:cNvSpPr/>
          <p:nvPr>
            <p:ph idx="2" type="pic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9" name="Google Shape;2109;p434"/>
          <p:cNvSpPr/>
          <p:nvPr>
            <p:ph idx="3" type="pic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0" name="Google Shape;2110;p434"/>
          <p:cNvSpPr/>
          <p:nvPr>
            <p:ph idx="4" type="pic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1" name="Google Shape;2111;p434"/>
          <p:cNvSpPr/>
          <p:nvPr>
            <p:ph idx="5" type="pic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/>
          <p:nvPr>
            <p:ph idx="2" type="pic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4" name="Google Shape;374;p46"/>
          <p:cNvSpPr/>
          <p:nvPr>
            <p:ph idx="3" type="pic"/>
          </p:nvPr>
        </p:nvSpPr>
        <p:spPr>
          <a:xfrm>
            <a:off x="2610375" y="3584036"/>
            <a:ext cx="771000" cy="7710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5" name="Google Shape;375;p46"/>
          <p:cNvSpPr/>
          <p:nvPr>
            <p:ph idx="4" type="pic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6" name="Google Shape;376;p46"/>
          <p:cNvSpPr/>
          <p:nvPr>
            <p:ph idx="5" type="pic"/>
          </p:nvPr>
        </p:nvSpPr>
        <p:spPr>
          <a:xfrm>
            <a:off x="4304570" y="3607254"/>
            <a:ext cx="5160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7" name="Google Shape;377;p46"/>
          <p:cNvSpPr/>
          <p:nvPr>
            <p:ph idx="6" type="pic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8" name="Google Shape;378;p46"/>
          <p:cNvSpPr/>
          <p:nvPr>
            <p:ph idx="7" type="pic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5_Custom Layout">
  <p:cSld name="155_Custom Layout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43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4" name="Google Shape;2114;p435"/>
          <p:cNvSpPr/>
          <p:nvPr>
            <p:ph idx="2" type="pic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5" name="Google Shape;2115;p435"/>
          <p:cNvSpPr/>
          <p:nvPr>
            <p:ph idx="3" type="pic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6" name="Google Shape;2116;p435"/>
          <p:cNvSpPr/>
          <p:nvPr>
            <p:ph idx="4" type="pic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Custom Layout">
  <p:cSld name="55_Custom Layout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436"/>
          <p:cNvSpPr/>
          <p:nvPr>
            <p:ph idx="2" type="pic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9" name="Google Shape;2119;p436"/>
          <p:cNvSpPr/>
          <p:nvPr>
            <p:ph idx="3" type="pic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0" name="Google Shape;2120;p436"/>
          <p:cNvSpPr/>
          <p:nvPr>
            <p:ph idx="4" type="pic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1" name="Google Shape;2121;p436"/>
          <p:cNvSpPr/>
          <p:nvPr>
            <p:ph idx="5" type="pic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2" name="Google Shape;2122;p436"/>
          <p:cNvSpPr/>
          <p:nvPr>
            <p:ph idx="6" type="pic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6_Custom Layout">
  <p:cSld name="156_Custom Layout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437"/>
          <p:cNvSpPr/>
          <p:nvPr>
            <p:ph idx="2" type="pic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5" name="Google Shape;2125;p437"/>
          <p:cNvSpPr/>
          <p:nvPr>
            <p:ph idx="3" type="pic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6" name="Google Shape;2126;p437"/>
          <p:cNvSpPr/>
          <p:nvPr>
            <p:ph idx="4" type="pic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7_Custom Layout">
  <p:cSld name="157_Custom Layout"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38"/>
          <p:cNvSpPr/>
          <p:nvPr>
            <p:ph idx="2" type="pic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9" name="Google Shape;2129;p438"/>
          <p:cNvSpPr/>
          <p:nvPr>
            <p:ph idx="3" type="pic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0" name="Google Shape;2130;p438"/>
          <p:cNvSpPr/>
          <p:nvPr>
            <p:ph idx="4" type="pic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1" name="Google Shape;2131;p438"/>
          <p:cNvSpPr/>
          <p:nvPr>
            <p:ph idx="5" type="pic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8_Custom Layout">
  <p:cSld name="158_Custom Layout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39"/>
          <p:cNvSpPr/>
          <p:nvPr>
            <p:ph idx="2" type="pic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4" name="Google Shape;2134;p439"/>
          <p:cNvSpPr/>
          <p:nvPr>
            <p:ph idx="3" type="pic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5" name="Google Shape;2135;p439"/>
          <p:cNvSpPr/>
          <p:nvPr>
            <p:ph idx="4" type="pic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9_Custom Layout">
  <p:cSld name="159_Custom Layout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440"/>
          <p:cNvSpPr/>
          <p:nvPr>
            <p:ph idx="2" type="pic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8" name="Google Shape;2138;p440"/>
          <p:cNvSpPr/>
          <p:nvPr>
            <p:ph idx="3" type="pic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9" name="Google Shape;2139;p440"/>
          <p:cNvSpPr/>
          <p:nvPr>
            <p:ph idx="4" type="pic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0" name="Google Shape;2140;p440"/>
          <p:cNvSpPr/>
          <p:nvPr>
            <p:ph idx="5" type="pic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1" name="Google Shape;2141;p440"/>
          <p:cNvSpPr/>
          <p:nvPr>
            <p:ph idx="6" type="pic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2" name="Google Shape;2142;p440"/>
          <p:cNvSpPr/>
          <p:nvPr>
            <p:ph idx="7" type="pic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3" name="Google Shape;2143;p440"/>
          <p:cNvSpPr/>
          <p:nvPr>
            <p:ph idx="8" type="pic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Custom Layout">
  <p:cSld name="57_Custom Layout"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41"/>
          <p:cNvSpPr/>
          <p:nvPr>
            <p:ph idx="2" type="pic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6" name="Google Shape;2146;p441"/>
          <p:cNvSpPr/>
          <p:nvPr>
            <p:ph idx="3" type="pic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8_Custom Layout">
  <p:cSld name="58_Custom Layout"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442"/>
          <p:cNvSpPr/>
          <p:nvPr>
            <p:ph idx="2" type="pic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9" name="Google Shape;2149;p442"/>
          <p:cNvSpPr/>
          <p:nvPr>
            <p:ph idx="3" type="pic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9_Custom Layout">
  <p:cSld name="59_Custom Layout">
    <p:spTree>
      <p:nvGrpSpPr>
        <p:cNvPr id="2150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43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1_Title Slide">
  <p:cSld name="71_Title Slide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444"/>
          <p:cNvSpPr/>
          <p:nvPr>
            <p:ph idx="2" type="pic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/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8_Custom Layout">
  <p:cSld name="78_Custom Layout"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45"/>
          <p:cNvSpPr/>
          <p:nvPr>
            <p:ph idx="2" type="pic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56" name="Google Shape;2156;p44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Custom Layout" showMasterSp="0">
  <p:cSld name="44_Custom Layout"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44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2159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47"/>
          <p:cNvSpPr/>
          <p:nvPr>
            <p:ph idx="2" type="pic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161" name="Google Shape;2161;p447"/>
          <p:cNvSpPr/>
          <p:nvPr>
            <p:ph idx="3" type="pic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3" name="Google Shape;2163;p44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4" name="Google Shape;2164;p448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2165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449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3_Custom Layout">
  <p:cSld name="93_Custom Layout"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5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9" name="Google Shape;2169;p450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6_Custom Layout">
  <p:cSld name="106_Custom Layout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51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2" name="Google Shape;2172;p451"/>
          <p:cNvSpPr txBox="1"/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9_Custom Layout">
  <p:cSld name="149_Custom Layout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5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5" name="Google Shape;2175;p452"/>
          <p:cNvSpPr/>
          <p:nvPr>
            <p:ph idx="2" type="pic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0_Custom Layout">
  <p:cSld name="150_Custom Layout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453"/>
          <p:cNvSpPr/>
          <p:nvPr>
            <p:ph idx="2" type="pic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8" name="Google Shape;2178;p453"/>
          <p:cNvSpPr txBox="1"/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ght Title Layout">
  <p:cSld name="Right Title Layout"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5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3" name="Google Shape;383;p48"/>
          <p:cNvSpPr/>
          <p:nvPr>
            <p:ph idx="2" type="pic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4" name="Google Shape;384;p48"/>
          <p:cNvSpPr/>
          <p:nvPr>
            <p:ph idx="3" type="pic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5" name="Google Shape;385;p48"/>
          <p:cNvSpPr/>
          <p:nvPr>
            <p:ph idx="4" type="pic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6" name="Google Shape;386;p48"/>
          <p:cNvSpPr/>
          <p:nvPr>
            <p:ph idx="5" type="pic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7" name="Google Shape;387;p48"/>
          <p:cNvSpPr/>
          <p:nvPr>
            <p:ph idx="6" type="pic"/>
          </p:nvPr>
        </p:nvSpPr>
        <p:spPr>
          <a:xfrm>
            <a:off x="4038399" y="1719321"/>
            <a:ext cx="18231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rotWithShape="0" algn="ctr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455"/>
          <p:cNvSpPr/>
          <p:nvPr>
            <p:ph idx="2" type="pic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183" name="Google Shape;2183;p455"/>
          <p:cNvSpPr/>
          <p:nvPr>
            <p:ph idx="3" type="pic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4" name="Google Shape;2184;p455"/>
          <p:cNvSpPr/>
          <p:nvPr>
            <p:ph idx="4" type="pic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5" name="Google Shape;2185;p455"/>
          <p:cNvSpPr/>
          <p:nvPr>
            <p:ph idx="5" type="pic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6" name="Google Shape;2186;p455"/>
          <p:cNvSpPr/>
          <p:nvPr>
            <p:ph idx="6" type="pic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7" name="Google Shape;2187;p455"/>
          <p:cNvSpPr/>
          <p:nvPr>
            <p:ph idx="7" type="pic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0_Custom Layout">
  <p:cSld name="160_Custom Layout"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56"/>
          <p:cNvSpPr/>
          <p:nvPr>
            <p:ph idx="2" type="pic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190" name="Google Shape;2190;p456"/>
          <p:cNvSpPr/>
          <p:nvPr>
            <p:ph idx="3" type="pic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1" name="Google Shape;2191;p456"/>
          <p:cNvSpPr/>
          <p:nvPr>
            <p:ph idx="4" type="pic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2" name="Google Shape;2192;p456"/>
          <p:cNvSpPr/>
          <p:nvPr>
            <p:ph idx="5" type="pic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3" name="Google Shape;2193;p456"/>
          <p:cNvSpPr/>
          <p:nvPr>
            <p:ph idx="6" type="pic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4" name="Google Shape;2194;p456"/>
          <p:cNvSpPr/>
          <p:nvPr>
            <p:ph idx="7" type="pic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Custom Layout">
  <p:cSld name="38_Custom Layout">
    <p:spTree>
      <p:nvGrpSpPr>
        <p:cNvPr id="2195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457"/>
          <p:cNvSpPr txBox="1"/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7" name="Google Shape;2197;p457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9_Custom Layout">
  <p:cSld name="79_Custom Layout"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5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6_Custom Layout">
  <p:cSld name="76_Custom Layout"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59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2" name="Google Shape;2202;p459"/>
          <p:cNvSpPr/>
          <p:nvPr>
            <p:ph idx="2" type="pic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2203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460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5" name="Google Shape;2205;p460"/>
          <p:cNvSpPr/>
          <p:nvPr>
            <p:ph idx="2" type="pic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06" name="Google Shape;2206;p460"/>
          <p:cNvSpPr/>
          <p:nvPr>
            <p:ph idx="3" type="pic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61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9" name="Google Shape;2209;p461"/>
          <p:cNvSpPr/>
          <p:nvPr>
            <p:ph idx="2" type="pic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10" name="Google Shape;2210;p461"/>
          <p:cNvSpPr/>
          <p:nvPr>
            <p:ph idx="3" type="pic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1" name="Google Shape;2211;p461"/>
          <p:cNvSpPr/>
          <p:nvPr>
            <p:ph idx="4" type="pic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2" name="Google Shape;2212;p461"/>
          <p:cNvSpPr/>
          <p:nvPr>
            <p:ph idx="5" type="pic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4_Custom Layout">
  <p:cSld name="154_Custom Layout">
    <p:spTree>
      <p:nvGrpSpPr>
        <p:cNvPr id="2213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62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5" name="Google Shape;2215;p462"/>
          <p:cNvSpPr/>
          <p:nvPr>
            <p:ph idx="2" type="pic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16" name="Google Shape;2216;p462"/>
          <p:cNvSpPr/>
          <p:nvPr>
            <p:ph idx="3" type="pic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1_Custom Layout">
  <p:cSld name="161_Custom Layout"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63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9" name="Google Shape;2219;p463"/>
          <p:cNvSpPr/>
          <p:nvPr>
            <p:ph idx="2" type="pic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0" name="Google Shape;2220;p463"/>
          <p:cNvSpPr/>
          <p:nvPr>
            <p:ph idx="3" type="pic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21" name="Google Shape;2221;p463"/>
          <p:cNvSpPr/>
          <p:nvPr>
            <p:ph idx="4" type="pic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2" name="Google Shape;2222;p463"/>
          <p:cNvSpPr/>
          <p:nvPr>
            <p:ph idx="5" type="pic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2_Custom Layout">
  <p:cSld name="162_Custom Layout"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64"/>
          <p:cNvSpPr/>
          <p:nvPr>
            <p:ph idx="2" type="pic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5" name="Google Shape;2225;p464"/>
          <p:cNvSpPr/>
          <p:nvPr>
            <p:ph idx="3" type="pic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6" name="Google Shape;2226;p464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7" name="Google Shape;2227;p464"/>
          <p:cNvSpPr/>
          <p:nvPr>
            <p:ph idx="4" type="pic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Custom Layout">
  <p:cSld name="47_Custom Layou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0" name="Google Shape;390;p49"/>
          <p:cNvSpPr/>
          <p:nvPr>
            <p:ph idx="2" type="pic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3_Custom Layout">
  <p:cSld name="163_Custom Layout"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465"/>
          <p:cNvSpPr/>
          <p:nvPr>
            <p:ph idx="2" type="pic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0" name="Google Shape;2230;p465"/>
          <p:cNvSpPr/>
          <p:nvPr>
            <p:ph idx="3" type="pic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1" name="Google Shape;2231;p465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2" name="Google Shape;2232;p465"/>
          <p:cNvSpPr/>
          <p:nvPr>
            <p:ph idx="4" type="pic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466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35" name="Google Shape;2235;p466"/>
          <p:cNvSpPr/>
          <p:nvPr>
            <p:ph idx="2" type="pic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36" name="Google Shape;2236;p466"/>
          <p:cNvSpPr/>
          <p:nvPr>
            <p:ph idx="3" type="pic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7" name="Google Shape;2237;p466"/>
          <p:cNvSpPr/>
          <p:nvPr>
            <p:ph idx="4" type="pic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67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0" name="Google Shape;2240;p467"/>
          <p:cNvSpPr/>
          <p:nvPr>
            <p:ph idx="2" type="pic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41" name="Google Shape;2241;p467"/>
          <p:cNvSpPr/>
          <p:nvPr>
            <p:ph idx="3" type="pic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2" name="Google Shape;2242;p467"/>
          <p:cNvSpPr/>
          <p:nvPr>
            <p:ph idx="4" type="pic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468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45" name="Google Shape;2245;p468"/>
          <p:cNvSpPr/>
          <p:nvPr>
            <p:ph idx="2" type="pic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46" name="Google Shape;2246;p468"/>
          <p:cNvSpPr/>
          <p:nvPr>
            <p:ph idx="3" type="pic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7" name="Google Shape;2247;p468"/>
          <p:cNvSpPr/>
          <p:nvPr>
            <p:ph idx="4" type="pic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2248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469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0" name="Google Shape;2250;p469"/>
          <p:cNvSpPr/>
          <p:nvPr>
            <p:ph idx="2" type="pic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51" name="Google Shape;2251;p469"/>
          <p:cNvSpPr/>
          <p:nvPr>
            <p:ph idx="3" type="pic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2" name="Google Shape;2252;p469"/>
          <p:cNvSpPr/>
          <p:nvPr>
            <p:ph idx="4" type="pic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_Custom Layout">
  <p:cSld name="43_Custom Layout"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47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5" name="Google Shape;2255;p470"/>
          <p:cNvSpPr/>
          <p:nvPr>
            <p:ph idx="2" type="pic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6" name="Google Shape;2256;p470"/>
          <p:cNvSpPr/>
          <p:nvPr>
            <p:ph idx="3" type="pic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7" name="Google Shape;2257;p470"/>
          <p:cNvSpPr/>
          <p:nvPr>
            <p:ph idx="4" type="pic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8" name="Google Shape;2258;p470"/>
          <p:cNvSpPr/>
          <p:nvPr>
            <p:ph idx="5" type="pic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9" name="Google Shape;2259;p470"/>
          <p:cNvSpPr/>
          <p:nvPr>
            <p:ph idx="6" type="pic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0" name="Google Shape;2260;p470"/>
          <p:cNvSpPr/>
          <p:nvPr>
            <p:ph idx="7" type="pic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1" name="Google Shape;2261;p470"/>
          <p:cNvSpPr/>
          <p:nvPr>
            <p:ph idx="8" type="pic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2" name="Google Shape;2262;p470"/>
          <p:cNvSpPr/>
          <p:nvPr>
            <p:ph idx="9" type="pic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3" name="Google Shape;2263;p470"/>
          <p:cNvSpPr/>
          <p:nvPr>
            <p:ph idx="13" type="pic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4" name="Google Shape;2264;p470"/>
          <p:cNvSpPr/>
          <p:nvPr>
            <p:ph idx="14" type="pic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4_Custom Layout">
  <p:cSld name="164_Custom Layout"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471"/>
          <p:cNvSpPr/>
          <p:nvPr>
            <p:ph idx="2" type="pic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7" name="Google Shape;2267;p471"/>
          <p:cNvSpPr/>
          <p:nvPr>
            <p:ph idx="3" type="pic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8" name="Google Shape;2268;p471"/>
          <p:cNvSpPr/>
          <p:nvPr>
            <p:ph idx="4" type="pic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69" name="Google Shape;2269;p471"/>
          <p:cNvSpPr/>
          <p:nvPr>
            <p:ph idx="5" type="pic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0" name="Google Shape;2270;p471"/>
          <p:cNvSpPr/>
          <p:nvPr>
            <p:ph idx="6" type="pic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1" name="Google Shape;2271;p471"/>
          <p:cNvSpPr/>
          <p:nvPr>
            <p:ph idx="7" type="pic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2" name="Google Shape;2272;p471"/>
          <p:cNvSpPr/>
          <p:nvPr>
            <p:ph idx="8" type="pic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3" name="Google Shape;2273;p471"/>
          <p:cNvSpPr/>
          <p:nvPr>
            <p:ph idx="9" type="pic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4" name="Google Shape;2274;p471"/>
          <p:cNvSpPr/>
          <p:nvPr>
            <p:ph idx="13" type="pic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5" name="Google Shape;2275;p471"/>
          <p:cNvSpPr/>
          <p:nvPr>
            <p:ph idx="14" type="pic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6" name="Google Shape;2276;p471"/>
          <p:cNvSpPr/>
          <p:nvPr>
            <p:ph idx="15" type="pic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7" name="Google Shape;2277;p471"/>
          <p:cNvSpPr/>
          <p:nvPr>
            <p:ph idx="16" type="pic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8" name="Google Shape;2278;p471"/>
          <p:cNvSpPr/>
          <p:nvPr>
            <p:ph idx="17" type="pic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9" name="Google Shape;2279;p471"/>
          <p:cNvSpPr/>
          <p:nvPr>
            <p:ph idx="18" type="pic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0" name="Google Shape;2280;p471"/>
          <p:cNvSpPr/>
          <p:nvPr>
            <p:ph idx="19" type="pic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_Custom Layout" showMasterSp="0">
  <p:cSld name="51_Custom Layout">
    <p:spTree>
      <p:nvGrpSpPr>
        <p:cNvPr id="228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472"/>
          <p:cNvSpPr/>
          <p:nvPr>
            <p:ph idx="2" type="pic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3" name="Google Shape;2283;p472"/>
          <p:cNvSpPr/>
          <p:nvPr>
            <p:ph idx="3" type="pic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Custom Layout" showMasterSp="0">
  <p:cSld name="52_Custom Layout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473"/>
          <p:cNvSpPr/>
          <p:nvPr>
            <p:ph idx="2" type="pic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6" name="Google Shape;2286;p473"/>
          <p:cNvSpPr/>
          <p:nvPr>
            <p:ph idx="3" type="pic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_Custom Layout" showMasterSp="0">
  <p:cSld name="53_Custom Layout">
    <p:spTree>
      <p:nvGrpSpPr>
        <p:cNvPr id="2287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74"/>
          <p:cNvSpPr/>
          <p:nvPr>
            <p:ph idx="2" type="pic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9" name="Google Shape;2289;p474"/>
          <p:cNvSpPr/>
          <p:nvPr>
            <p:ph idx="3" type="pic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/>
          <p:nvPr>
            <p:ph idx="2" type="pic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3" name="Google Shape;393;p50"/>
          <p:cNvSpPr/>
          <p:nvPr>
            <p:ph idx="3" type="pic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4" name="Google Shape;394;p50"/>
          <p:cNvSpPr/>
          <p:nvPr>
            <p:ph idx="4" type="pic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5" name="Google Shape;395;p50"/>
          <p:cNvSpPr/>
          <p:nvPr>
            <p:ph idx="5" type="pic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6" name="Google Shape;396;p5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_Custom Layout" showMasterSp="0">
  <p:cSld name="54_Custom Layout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475"/>
          <p:cNvSpPr/>
          <p:nvPr>
            <p:ph idx="2" type="pic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2" name="Google Shape;2292;p475"/>
          <p:cNvSpPr/>
          <p:nvPr>
            <p:ph idx="3" type="pic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4_Custom Layout">
  <p:cSld name="74_Custom Layout">
    <p:spTree>
      <p:nvGrpSpPr>
        <p:cNvPr id="2293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476"/>
          <p:cNvSpPr txBox="1"/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95" name="Google Shape;2295;p476"/>
          <p:cNvSpPr/>
          <p:nvPr>
            <p:ph idx="2" type="pic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296" name="Google Shape;2296;p476"/>
          <p:cNvSpPr/>
          <p:nvPr>
            <p:ph idx="3" type="pic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7" name="Google Shape;2297;p476"/>
          <p:cNvSpPr/>
          <p:nvPr>
            <p:ph idx="4" type="pic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3_Custom Layout">
  <p:cSld name="73_Custom Layout">
    <p:spTree>
      <p:nvGrpSpPr>
        <p:cNvPr id="2298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77"/>
          <p:cNvSpPr/>
          <p:nvPr>
            <p:ph idx="2" type="pic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0" name="Google Shape;2300;p477"/>
          <p:cNvSpPr/>
          <p:nvPr>
            <p:ph idx="3" type="pic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1" name="Google Shape;2301;p477"/>
          <p:cNvSpPr/>
          <p:nvPr>
            <p:ph idx="4" type="pic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9_Custom Layout">
  <p:cSld name="69_Custom Layout"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78"/>
          <p:cNvSpPr/>
          <p:nvPr>
            <p:ph idx="2" type="pic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7_Custom Layout">
  <p:cSld name="77_Custom Layout"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7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06" name="Google Shape;2306;p479"/>
          <p:cNvSpPr/>
          <p:nvPr>
            <p:ph idx="2" type="pic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7" name="Google Shape;2307;p479"/>
          <p:cNvSpPr/>
          <p:nvPr>
            <p:ph idx="3" type="pic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8" name="Google Shape;2308;p479"/>
          <p:cNvSpPr/>
          <p:nvPr>
            <p:ph idx="4" type="pic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Custom Layout">
  <p:cSld name="35_Custom Layout"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80"/>
          <p:cNvSpPr/>
          <p:nvPr>
            <p:ph idx="2" type="pic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11" name="Google Shape;2311;p48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12" name="Google Shape;2312;p480"/>
          <p:cNvSpPr/>
          <p:nvPr>
            <p:ph idx="3" type="pic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3" name="Google Shape;2313;p480"/>
          <p:cNvSpPr/>
          <p:nvPr>
            <p:ph idx="4" type="pic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4" name="Google Shape;2314;p480"/>
          <p:cNvSpPr/>
          <p:nvPr>
            <p:ph idx="5" type="pic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5" name="Google Shape;2315;p480"/>
          <p:cNvSpPr/>
          <p:nvPr>
            <p:ph idx="6" type="pic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6" name="Google Shape;2316;p480"/>
          <p:cNvSpPr/>
          <p:nvPr>
            <p:ph idx="7" type="pic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7" name="Google Shape;2317;p480"/>
          <p:cNvSpPr/>
          <p:nvPr>
            <p:ph idx="8" type="pic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8" name="Google Shape;2318;p480"/>
          <p:cNvSpPr/>
          <p:nvPr>
            <p:ph idx="9" type="pic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Custom Layout">
  <p:cSld name="22_Custom Layout"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48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1" name="Google Shape;2321;p481"/>
          <p:cNvSpPr/>
          <p:nvPr>
            <p:ph idx="2" type="pic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22" name="Google Shape;2322;p481"/>
          <p:cNvSpPr/>
          <p:nvPr>
            <p:ph idx="3" type="pic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3" name="Google Shape;2323;p481"/>
          <p:cNvSpPr/>
          <p:nvPr>
            <p:ph idx="4" type="pic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5_Custom Layout">
  <p:cSld name="165_Custom Layout"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8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26" name="Google Shape;2326;p482"/>
          <p:cNvSpPr/>
          <p:nvPr>
            <p:ph idx="2" type="pic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27" name="Google Shape;2327;p482"/>
          <p:cNvSpPr/>
          <p:nvPr>
            <p:ph idx="3" type="pic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8" name="Google Shape;2328;p482"/>
          <p:cNvSpPr/>
          <p:nvPr>
            <p:ph idx="4" type="pic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9" name="Google Shape;2329;p482"/>
          <p:cNvSpPr/>
          <p:nvPr>
            <p:ph idx="5" type="pic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6_Custom Layout">
  <p:cSld name="166_Custom Layout"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483"/>
          <p:cNvSpPr/>
          <p:nvPr>
            <p:ph idx="2" type="pic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32" name="Google Shape;2332;p483"/>
          <p:cNvSpPr/>
          <p:nvPr>
            <p:ph idx="3" type="pic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3" name="Google Shape;2333;p483"/>
          <p:cNvSpPr/>
          <p:nvPr>
            <p:ph idx="4" type="pic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4" name="Google Shape;2334;p483"/>
          <p:cNvSpPr/>
          <p:nvPr>
            <p:ph idx="5" type="pic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5" name="Google Shape;2335;p483"/>
          <p:cNvSpPr/>
          <p:nvPr>
            <p:ph idx="6" type="pic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Custom Layout">
  <p:cSld name="23_Custom Layout"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48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8" name="Google Shape;2338;p484"/>
          <p:cNvSpPr/>
          <p:nvPr>
            <p:ph idx="2" type="pic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39" name="Google Shape;2339;p484"/>
          <p:cNvSpPr/>
          <p:nvPr>
            <p:ph idx="3" type="pic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0" name="Google Shape;2340;p484"/>
          <p:cNvSpPr/>
          <p:nvPr>
            <p:ph idx="4" type="pic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1" name="Google Shape;2341;p484"/>
          <p:cNvSpPr/>
          <p:nvPr>
            <p:ph idx="5" type="pic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2" name="Google Shape;2342;p484"/>
          <p:cNvSpPr/>
          <p:nvPr>
            <p:ph idx="6" type="pic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3" name="Google Shape;2343;p484"/>
          <p:cNvSpPr/>
          <p:nvPr>
            <p:ph idx="7" type="pic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/>
          <p:nvPr>
            <p:ph idx="2" type="pic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9" name="Google Shape;399;p5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Custom Layout">
  <p:cSld name="24_Custom Layout"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48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6" name="Google Shape;2346;p485"/>
          <p:cNvSpPr/>
          <p:nvPr>
            <p:ph idx="2" type="pic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47" name="Google Shape;2347;p485"/>
          <p:cNvSpPr/>
          <p:nvPr>
            <p:ph idx="3" type="pic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8" name="Google Shape;2348;p485"/>
          <p:cNvSpPr/>
          <p:nvPr>
            <p:ph idx="4" type="pic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9" name="Google Shape;2349;p485"/>
          <p:cNvSpPr/>
          <p:nvPr>
            <p:ph idx="5" type="pic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7_Custom Layout">
  <p:cSld name="167_Custom Layout"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8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2" name="Google Shape;2352;p486"/>
          <p:cNvSpPr/>
          <p:nvPr>
            <p:ph idx="2" type="pic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53" name="Google Shape;2353;p486"/>
          <p:cNvSpPr/>
          <p:nvPr>
            <p:ph idx="3" type="pic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4" name="Google Shape;2354;p486"/>
          <p:cNvSpPr/>
          <p:nvPr>
            <p:ph idx="4" type="pic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5" name="Google Shape;2355;p486"/>
          <p:cNvSpPr/>
          <p:nvPr>
            <p:ph idx="5" type="pic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6" name="Google Shape;2356;p486"/>
          <p:cNvSpPr/>
          <p:nvPr>
            <p:ph idx="6" type="pic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Custom Layout">
  <p:cSld name="36_Custom Layout"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487"/>
          <p:cNvSpPr txBox="1"/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9" name="Google Shape;2359;p487"/>
          <p:cNvSpPr/>
          <p:nvPr>
            <p:ph idx="2" type="pic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0" name="Google Shape;2360;p487"/>
          <p:cNvSpPr/>
          <p:nvPr>
            <p:ph idx="3" type="pic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1" name="Google Shape;2361;p487"/>
          <p:cNvSpPr/>
          <p:nvPr>
            <p:ph idx="4" type="pic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2" name="Google Shape;2362;p487"/>
          <p:cNvSpPr/>
          <p:nvPr>
            <p:ph idx="5" type="pic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63" name="Google Shape;2363;p487"/>
          <p:cNvSpPr/>
          <p:nvPr>
            <p:ph idx="6" type="pic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Custom Layout">
  <p:cSld name="56_Custom Layout">
    <p:spTree>
      <p:nvGrpSpPr>
        <p:cNvPr id="2364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488"/>
          <p:cNvSpPr txBox="1"/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6" name="Google Shape;2366;p488"/>
          <p:cNvSpPr/>
          <p:nvPr>
            <p:ph idx="2" type="pic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7" name="Google Shape;2367;p488"/>
          <p:cNvSpPr/>
          <p:nvPr>
            <p:ph idx="3" type="pic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8" name="Google Shape;2368;p488"/>
          <p:cNvSpPr/>
          <p:nvPr>
            <p:ph idx="4" type="pic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7_Custom Layout">
  <p:cSld name="177_Custom Layout"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489"/>
          <p:cNvSpPr txBox="1"/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1" name="Google Shape;2371;p489"/>
          <p:cNvSpPr/>
          <p:nvPr>
            <p:ph idx="2" type="pic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2" name="Google Shape;2372;p489"/>
          <p:cNvSpPr/>
          <p:nvPr>
            <p:ph idx="3" type="pic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3" name="Google Shape;2373;p489"/>
          <p:cNvSpPr/>
          <p:nvPr>
            <p:ph idx="4" type="pic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4" name="Google Shape;2374;p489"/>
          <p:cNvSpPr/>
          <p:nvPr>
            <p:ph idx="5" type="pic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Custom Layout">
  <p:cSld name="27_Custom Layout">
    <p:spTree>
      <p:nvGrpSpPr>
        <p:cNvPr id="2375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490"/>
          <p:cNvSpPr txBox="1"/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77" name="Google Shape;2377;p490"/>
          <p:cNvSpPr/>
          <p:nvPr>
            <p:ph idx="2" type="pic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8" name="Google Shape;2378;p490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Custom Layout">
  <p:cSld name="28_Custom Layout"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91"/>
          <p:cNvSpPr txBox="1"/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1" name="Google Shape;2381;p491"/>
          <p:cNvSpPr/>
          <p:nvPr>
            <p:ph idx="2" type="pic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82" name="Google Shape;2382;p491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Custom Layout">
  <p:cSld name="30_Custom Layout"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49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85" name="Google Shape;2385;p492"/>
          <p:cNvSpPr/>
          <p:nvPr>
            <p:ph idx="2" type="pic"/>
          </p:nvPr>
        </p:nvSpPr>
        <p:spPr>
          <a:xfrm>
            <a:off x="3664153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86" name="Google Shape;2386;p492"/>
          <p:cNvSpPr/>
          <p:nvPr>
            <p:ph idx="3" type="pic"/>
          </p:nvPr>
        </p:nvSpPr>
        <p:spPr>
          <a:xfrm>
            <a:off x="5422020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87" name="Google Shape;2387;p492"/>
          <p:cNvSpPr/>
          <p:nvPr>
            <p:ph idx="4" type="pic"/>
          </p:nvPr>
        </p:nvSpPr>
        <p:spPr>
          <a:xfrm>
            <a:off x="7179351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88" name="Google Shape;2388;p492"/>
          <p:cNvSpPr/>
          <p:nvPr>
            <p:ph idx="5" type="pic"/>
          </p:nvPr>
        </p:nvSpPr>
        <p:spPr>
          <a:xfrm>
            <a:off x="190628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8_Custom Layout">
  <p:cSld name="178_Custom Layout"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49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1" name="Google Shape;2391;p493"/>
          <p:cNvSpPr/>
          <p:nvPr>
            <p:ph idx="2" type="pic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392" name="Google Shape;2392;p493"/>
          <p:cNvSpPr/>
          <p:nvPr>
            <p:ph idx="3" type="pic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93" name="Google Shape;2393;p493"/>
          <p:cNvSpPr/>
          <p:nvPr>
            <p:ph idx="4" type="pic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Custom Layout">
  <p:cSld name="46_Custom Layout"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494"/>
          <p:cNvSpPr txBox="1"/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6" name="Google Shape;2396;p494"/>
          <p:cNvSpPr/>
          <p:nvPr>
            <p:ph idx="2" type="pic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_Custom Layout">
  <p:cSld name="48_Custom Layout"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495"/>
          <p:cNvSpPr txBox="1"/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99" name="Google Shape;2399;p495"/>
          <p:cNvSpPr/>
          <p:nvPr>
            <p:ph idx="2" type="pic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0" name="Google Shape;2400;p495"/>
          <p:cNvSpPr/>
          <p:nvPr>
            <p:ph idx="3" type="pic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8_Custom Layout">
  <p:cSld name="168_Custom Layout">
    <p:spTree>
      <p:nvGrpSpPr>
        <p:cNvPr id="240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496"/>
          <p:cNvSpPr txBox="1"/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3" name="Google Shape;2403;p496"/>
          <p:cNvSpPr/>
          <p:nvPr>
            <p:ph idx="2" type="pic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4" name="Google Shape;2404;p496"/>
          <p:cNvSpPr/>
          <p:nvPr>
            <p:ph idx="3" type="pic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5" name="Google Shape;2405;p496"/>
          <p:cNvSpPr/>
          <p:nvPr>
            <p:ph idx="4" type="pic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9_Custom Layout">
  <p:cSld name="89_Custom Layout">
    <p:spTree>
      <p:nvGrpSpPr>
        <p:cNvPr id="2406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497"/>
          <p:cNvSpPr txBox="1"/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08" name="Google Shape;2408;p497"/>
          <p:cNvSpPr/>
          <p:nvPr>
            <p:ph idx="2" type="pic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9" name="Google Shape;2409;p497"/>
          <p:cNvSpPr/>
          <p:nvPr>
            <p:ph idx="3" type="pic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0" name="Google Shape;2410;p497"/>
          <p:cNvSpPr/>
          <p:nvPr>
            <p:ph idx="4" type="pic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3_Custom Layout">
  <p:cSld name="103_Custom Layout">
    <p:spTree>
      <p:nvGrpSpPr>
        <p:cNvPr id="241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98"/>
          <p:cNvSpPr/>
          <p:nvPr>
            <p:ph idx="2" type="pic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3" name="Google Shape;2413;p498"/>
          <p:cNvSpPr/>
          <p:nvPr>
            <p:ph idx="3" type="pic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4" name="Google Shape;2414;p498"/>
          <p:cNvSpPr/>
          <p:nvPr>
            <p:ph idx="4" type="pic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3_Custom Layout" showMasterSp="0">
  <p:cSld name="63_Custom Layout"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49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7" name="Google Shape;2417;p49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8" name="Google Shape;2418;p499"/>
          <p:cNvSpPr/>
          <p:nvPr>
            <p:ph idx="3" type="pic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419" name="Google Shape;2419;p499"/>
          <p:cNvSpPr/>
          <p:nvPr>
            <p:ph idx="4" type="pic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0" name="Google Shape;2420;p499"/>
          <p:cNvSpPr/>
          <p:nvPr>
            <p:ph idx="5" type="pic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1" name="Google Shape;2421;p499"/>
          <p:cNvSpPr/>
          <p:nvPr>
            <p:ph idx="6" type="pic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2_Custom Layout">
  <p:cSld name="62_Custom Layout"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500"/>
          <p:cNvSpPr/>
          <p:nvPr>
            <p:ph idx="2" type="pic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4" name="Google Shape;2424;p500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5" name="Google Shape;2425;p500"/>
          <p:cNvSpPr/>
          <p:nvPr>
            <p:ph idx="3" type="pic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6" name="Google Shape;2426;p500"/>
          <p:cNvSpPr/>
          <p:nvPr>
            <p:ph idx="4" type="pic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9_Custom Layout">
  <p:cSld name="169_Custom Layout">
    <p:spTree>
      <p:nvGrpSpPr>
        <p:cNvPr id="2427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501"/>
          <p:cNvSpPr/>
          <p:nvPr>
            <p:ph idx="2" type="pic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9" name="Google Shape;2429;p501"/>
          <p:cNvSpPr/>
          <p:nvPr>
            <p:ph idx="3" type="pic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0" name="Google Shape;2430;p501"/>
          <p:cNvSpPr/>
          <p:nvPr>
            <p:ph idx="4" type="pic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1" name="Google Shape;2431;p501"/>
          <p:cNvSpPr/>
          <p:nvPr>
            <p:ph idx="5" type="pic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0_Custom Layout">
  <p:cSld name="100_Custom Layout">
    <p:spTree>
      <p:nvGrpSpPr>
        <p:cNvPr id="2432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02"/>
          <p:cNvSpPr/>
          <p:nvPr>
            <p:ph idx="2" type="pic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4" name="Google Shape;2434;p502"/>
          <p:cNvSpPr txBox="1"/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_Custom Layout">
  <p:cSld name="49_Custom Layout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50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7" name="Google Shape;2437;p503"/>
          <p:cNvSpPr/>
          <p:nvPr>
            <p:ph idx="2" type="pic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8" name="Google Shape;2438;p503"/>
          <p:cNvSpPr/>
          <p:nvPr>
            <p:ph idx="3" type="pic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9" name="Google Shape;2439;p503"/>
          <p:cNvSpPr/>
          <p:nvPr>
            <p:ph idx="4" type="pic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40" name="Google Shape;2440;p503"/>
          <p:cNvSpPr/>
          <p:nvPr>
            <p:ph idx="5" type="pic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_Custom Layout">
  <p:cSld name="50_Custom Layout"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504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3" name="Google Shape;2443;p504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4" name="Google Shape;2444;p504"/>
          <p:cNvSpPr/>
          <p:nvPr>
            <p:ph idx="2" type="pic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2445" name="Google Shape;2445;p504"/>
          <p:cNvSpPr/>
          <p:nvPr>
            <p:ph idx="3" type="pic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2446" name="Google Shape;2446;p504"/>
          <p:cNvSpPr/>
          <p:nvPr>
            <p:ph idx="4" type="pic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2447" name="Google Shape;2447;p504"/>
          <p:cNvSpPr/>
          <p:nvPr>
            <p:ph idx="5" type="pic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2448" name="Google Shape;2448;p504"/>
          <p:cNvSpPr/>
          <p:nvPr>
            <p:ph idx="6" type="pic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2449" name="Google Shape;2449;p504"/>
          <p:cNvSpPr/>
          <p:nvPr>
            <p:ph idx="7" type="pic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2450" name="Google Shape;2450;p504"/>
          <p:cNvSpPr/>
          <p:nvPr>
            <p:ph idx="8" type="pic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  <p:sp>
        <p:nvSpPr>
          <p:cNvPr id="2451" name="Google Shape;2451;p504"/>
          <p:cNvSpPr/>
          <p:nvPr>
            <p:ph idx="9" type="pic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rotWithShape="0" algn="t" dir="5400000" dist="19050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/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53"/>
          <p:cNvSpPr/>
          <p:nvPr>
            <p:ph idx="2" type="pic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0_Custom Layout">
  <p:cSld name="90_Custom Layout"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505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1_Custom Layout">
  <p:cSld name="91_Custom Layout"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0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6" name="Google Shape;2456;p506"/>
          <p:cNvSpPr/>
          <p:nvPr>
            <p:ph idx="2" type="pic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7" name="Google Shape;2457;p506"/>
          <p:cNvSpPr/>
          <p:nvPr>
            <p:ph idx="3" type="pic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8" name="Google Shape;2458;p506"/>
          <p:cNvSpPr/>
          <p:nvPr>
            <p:ph idx="4" type="pic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9" name="Google Shape;2459;p506"/>
          <p:cNvSpPr/>
          <p:nvPr>
            <p:ph idx="5" type="pic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1_Custom Layout">
  <p:cSld name="171_Custom Layout"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50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2" name="Google Shape;2462;p507"/>
          <p:cNvSpPr/>
          <p:nvPr>
            <p:ph idx="2" type="pic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3" name="Google Shape;2463;p507"/>
          <p:cNvSpPr/>
          <p:nvPr>
            <p:ph idx="3" type="pic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4" name="Google Shape;2464;p507"/>
          <p:cNvSpPr/>
          <p:nvPr>
            <p:ph idx="4" type="pic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5" name="Google Shape;2465;p507"/>
          <p:cNvSpPr/>
          <p:nvPr>
            <p:ph idx="5" type="pic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6" name="Google Shape;2466;p507"/>
          <p:cNvSpPr/>
          <p:nvPr>
            <p:ph idx="6" type="pic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2_Custom Layout">
  <p:cSld name="172_Custom Layout"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50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9" name="Google Shape;2469;p508"/>
          <p:cNvSpPr/>
          <p:nvPr>
            <p:ph idx="2" type="pic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0" name="Google Shape;2470;p508"/>
          <p:cNvSpPr/>
          <p:nvPr>
            <p:ph idx="3" type="pic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1" name="Google Shape;2471;p508"/>
          <p:cNvSpPr/>
          <p:nvPr>
            <p:ph idx="4" type="pic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1_Custom Layout">
  <p:cSld name="101_Custom Layout">
    <p:spTree>
      <p:nvGrpSpPr>
        <p:cNvPr id="2472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509"/>
          <p:cNvSpPr/>
          <p:nvPr>
            <p:ph idx="2" type="pic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1_Custom Layout" showMasterSp="0">
  <p:cSld name="71_Custom Layout"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6_Custom Layout" showMasterSp="0">
  <p:cSld name="96_Custom Layout"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11"/>
          <p:cNvSpPr/>
          <p:nvPr>
            <p:ph idx="2" type="pic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7" name="Google Shape;2477;p511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7_Custom Layout" showMasterSp="0">
  <p:cSld name="97_Custom Layout">
    <p:bg>
      <p:bgPr>
        <a:solidFill>
          <a:schemeClr val="lt1"/>
        </a:solidFill>
      </p:bgPr>
    </p:bg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512"/>
          <p:cNvSpPr/>
          <p:nvPr>
            <p:ph idx="2" type="pic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0" name="Google Shape;2480;p512"/>
          <p:cNvSpPr txBox="1"/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0_Custom Layout">
  <p:cSld name="60_Custom Layout"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13"/>
          <p:cNvSpPr/>
          <p:nvPr>
            <p:ph idx="2" type="pic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3" name="Google Shape;2483;p513"/>
          <p:cNvSpPr/>
          <p:nvPr>
            <p:ph idx="3" type="pic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4" name="Google Shape;2484;p513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2_Custom Layout">
  <p:cSld name="72_Custom Layout">
    <p:spTree>
      <p:nvGrpSpPr>
        <p:cNvPr id="2485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514"/>
          <p:cNvSpPr/>
          <p:nvPr>
            <p:ph idx="2" type="pic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ualt title Layout">
  <p:cSld name="Defualt title Layout"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Title Slide">
  <p:cSld name="41_Title Slide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Phone6_mockup_front_white.png" id="2488" name="Google Shape;2488;p5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_mockup_front_white.png" id="2489" name="Google Shape;2489;p5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6_mockup_front_white.png" id="2490" name="Google Shape;2490;p5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515"/>
          <p:cNvSpPr txBox="1"/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2" name="Google Shape;2492;p515"/>
          <p:cNvSpPr/>
          <p:nvPr>
            <p:ph idx="2" type="pic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3" name="Google Shape;2493;p515"/>
          <p:cNvSpPr/>
          <p:nvPr>
            <p:ph idx="3" type="pic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4" name="Google Shape;2494;p515"/>
          <p:cNvSpPr/>
          <p:nvPr>
            <p:ph idx="4" type="pic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_Title Slide">
  <p:cSld name="46_Title Slide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oogle Shape;2496;p516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2497" name="Google Shape;249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8" name="Google Shape;249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9" name="Google Shape;249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0" name="Google Shape;250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1" name="Google Shape;250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2" name="Google Shape;250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cap="flat" cmpd="sng" w="15875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3" name="Google Shape;250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4" name="Google Shape;250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5" name="Google Shape;250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06" name="Google Shape;2506;p516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2507" name="Google Shape;250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8" name="Google Shape;250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9" name="Google Shape;250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0" name="Google Shape;251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1" name="Google Shape;251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2" name="Google Shape;251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cap="flat" cmpd="sng" w="15875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3" name="Google Shape;251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4" name="Google Shape;251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5" name="Google Shape;251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16" name="Google Shape;2516;p516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2517" name="Google Shape;251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8" name="Google Shape;251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9" name="Google Shape;251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0" name="Google Shape;252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1" name="Google Shape;252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2" name="Google Shape;252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cap="flat" cmpd="sng" w="15875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3" name="Google Shape;252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4" name="Google Shape;252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5" name="Google Shape;252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26" name="Google Shape;2526;p516"/>
          <p:cNvSpPr/>
          <p:nvPr>
            <p:ph idx="2" type="pic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7" name="Google Shape;2527;p516"/>
          <p:cNvSpPr/>
          <p:nvPr>
            <p:ph idx="3" type="pic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8" name="Google Shape;2528;p516"/>
          <p:cNvSpPr/>
          <p:nvPr>
            <p:ph idx="4" type="pic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_Title Slide">
  <p:cSld name="52_Title Slide"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0" name="Google Shape;2530;p517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2531" name="Google Shape;2531;p517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2" name="Google Shape;2532;p517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3" name="Google Shape;2533;p517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4" name="Google Shape;2534;p517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5" name="Google Shape;2535;p517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6" name="Google Shape;2536;p517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cap="flat" cmpd="sng" w="15875">
              <a:solidFill>
                <a:srgbClr val="B4B4B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7" name="Google Shape;2537;p517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fmla="val 16667" name="adj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8" name="Google Shape;2538;p517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9" name="Google Shape;2539;p517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40" name="Google Shape;2540;p517"/>
          <p:cNvSpPr/>
          <p:nvPr>
            <p:ph idx="2" type="pic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541" name="Google Shape;2541;p517"/>
          <p:cNvSpPr/>
          <p:nvPr>
            <p:ph idx="3" type="pic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2" name="Google Shape;2542;p517"/>
          <p:cNvSpPr/>
          <p:nvPr>
            <p:ph idx="4" type="pic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3" name="Google Shape;2543;p517"/>
          <p:cNvSpPr/>
          <p:nvPr>
            <p:ph idx="5" type="pic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4" name="Google Shape;2544;p517"/>
          <p:cNvSpPr/>
          <p:nvPr>
            <p:ph idx="6" type="pic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_Title Slide">
  <p:cSld name="55_Title Slide"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6" name="Google Shape;2546;p518"/>
          <p:cNvGrpSpPr/>
          <p:nvPr/>
        </p:nvGrpSpPr>
        <p:grpSpPr>
          <a:xfrm>
            <a:off x="3506563" y="-1551088"/>
            <a:ext cx="4879578" cy="8341161"/>
            <a:chOff x="4675417" y="-2068118"/>
            <a:chExt cx="6506104" cy="11121548"/>
          </a:xfrm>
        </p:grpSpPr>
        <p:pic>
          <p:nvPicPr>
            <p:cNvPr id="2547" name="Google Shape;2547;p5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4675417" y="-2068118"/>
              <a:ext cx="6506104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8" name="Google Shape;2548;p5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54091" y="623455"/>
              <a:ext cx="2388867" cy="4870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9" name="Google Shape;2549;p518"/>
          <p:cNvSpPr txBox="1"/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50" name="Google Shape;2550;p518"/>
          <p:cNvSpPr/>
          <p:nvPr>
            <p:ph idx="2" type="pic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5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_Title Slide">
  <p:cSld name="57_Title Slide">
    <p:spTree>
      <p:nvGrpSpPr>
        <p:cNvPr id="255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Google Shape;2552;p5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5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5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519"/>
          <p:cNvSpPr/>
          <p:nvPr>
            <p:ph idx="2" type="pic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6" name="Google Shape;2556;p519"/>
          <p:cNvSpPr/>
          <p:nvPr>
            <p:ph idx="3" type="pic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7" name="Google Shape;2557;p519"/>
          <p:cNvSpPr/>
          <p:nvPr>
            <p:ph idx="4" type="pic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8" name="Google Shape;2558;p519"/>
          <p:cNvSpPr txBox="1"/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>
        <p15:guide id="1" pos="5436">
          <p15:clr>
            <a:srgbClr val="FBAE40"/>
          </p15:clr>
        </p15:guide>
      </p15:sldGuideLst>
    </p:ext>
  </p:extLst>
</p:sldLayout>
</file>

<file path=ppt/slideLayouts/slideLayout5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9_Title Slide">
  <p:cSld name="59_Title Slide"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" name="Google Shape;2560;p5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92681" y="267344"/>
            <a:ext cx="7543802" cy="452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520"/>
          <p:cNvSpPr txBox="1"/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2" name="Google Shape;2562;p520"/>
          <p:cNvSpPr/>
          <p:nvPr>
            <p:ph idx="2" type="pic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1_Title Slide">
  <p:cSld name="61_Title Slide"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4" name="Google Shape;2564;p5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608107"/>
            <a:ext cx="370454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52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6" name="Google Shape;2566;p521"/>
          <p:cNvSpPr/>
          <p:nvPr>
            <p:ph idx="2" type="pic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8_Custom Layout">
  <p:cSld name="68_Custom Layout"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Google Shape;2568;p5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26969" y="242888"/>
            <a:ext cx="4844963" cy="490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522"/>
          <p:cNvSpPr/>
          <p:nvPr>
            <p:ph idx="2" type="pic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0" name="Google Shape;2570;p52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1" name="Google Shape;2571;p522"/>
          <p:cNvSpPr/>
          <p:nvPr>
            <p:ph idx="3" type="pic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2" name="Google Shape;2572;p522"/>
          <p:cNvSpPr/>
          <p:nvPr>
            <p:ph idx="4" type="pic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_Title Slide">
  <p:cSld name="44_Title Slide"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5" name="Google Shape;2575;p523"/>
          <p:cNvGrpSpPr/>
          <p:nvPr/>
        </p:nvGrpSpPr>
        <p:grpSpPr>
          <a:xfrm>
            <a:off x="3877253" y="-1280147"/>
            <a:ext cx="4845941" cy="8283659"/>
            <a:chOff x="5169671" y="-1706863"/>
            <a:chExt cx="6461255" cy="11044879"/>
          </a:xfrm>
        </p:grpSpPr>
        <p:pic>
          <p:nvPicPr>
            <p:cNvPr id="2576" name="Google Shape;2576;p5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flipH="1">
              <a:off x="5169671" y="-1706863"/>
              <a:ext cx="6461255" cy="11044879"/>
            </a:xfrm>
            <a:prstGeom prst="rect">
              <a:avLst/>
            </a:prstGeom>
            <a:noFill/>
            <a:ln>
              <a:noFill/>
            </a:ln>
            <a:effectLst>
              <a:outerShdw blurRad="1092200" rotWithShape="0" algn="t" dir="5400000" dist="342900">
                <a:srgbClr val="000000">
                  <a:alpha val="27840"/>
                </a:srgbClr>
              </a:outerShdw>
            </a:effectLst>
          </p:spPr>
        </p:pic>
        <p:pic>
          <p:nvPicPr>
            <p:cNvPr id="2577" name="Google Shape;2577;p5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229476" y="1073311"/>
              <a:ext cx="2326888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8" name="Google Shape;2578;p523"/>
          <p:cNvSpPr txBox="1"/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9" name="Google Shape;2579;p523"/>
          <p:cNvSpPr/>
          <p:nvPr>
            <p:ph idx="2" type="pic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_Title Slide">
  <p:cSld name="45_Title Slide"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5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2" name="Google Shape;2582;p524"/>
          <p:cNvSpPr txBox="1"/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583" name="Google Shape;2583;p524"/>
          <p:cNvGrpSpPr/>
          <p:nvPr/>
        </p:nvGrpSpPr>
        <p:grpSpPr>
          <a:xfrm>
            <a:off x="4162833" y="1381110"/>
            <a:ext cx="4981167" cy="2924646"/>
            <a:chOff x="5550444" y="1841480"/>
            <a:chExt cx="6641556" cy="3899529"/>
          </a:xfrm>
        </p:grpSpPr>
        <p:pic>
          <p:nvPicPr>
            <p:cNvPr id="2584" name="Google Shape;2584;p5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5" name="Google Shape;2585;p524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86" name="Google Shape;2586;p524"/>
          <p:cNvSpPr/>
          <p:nvPr>
            <p:ph idx="2" type="pic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efualt title Layout">
  <p:cSld name="3_Defualt title Layout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6_Custom Layout" showMasterSp="0">
  <p:cSld name="66_Custom Layout"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8" name="Google Shape;2588;p525"/>
          <p:cNvPicPr preferRelativeResize="0"/>
          <p:nvPr/>
        </p:nvPicPr>
        <p:blipFill rotWithShape="1">
          <a:blip r:embed="rId2">
            <a:alphaModFix/>
          </a:blip>
          <a:srcRect b="0" l="37272" r="0" t="0"/>
          <a:stretch/>
        </p:blipFill>
        <p:spPr>
          <a:xfrm>
            <a:off x="0" y="267344"/>
            <a:ext cx="4572000" cy="4522691"/>
          </a:xfrm>
          <a:custGeom>
            <a:rect b="b" l="l" r="r" t="t"/>
            <a:pathLst>
              <a:path extrusionOk="0" h="6030254" w="609600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89" name="Google Shape;2589;p525"/>
          <p:cNvSpPr/>
          <p:nvPr>
            <p:ph idx="2" type="pic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0" name="Google Shape;2590;p525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7_Custom Layout">
  <p:cSld name="117_Custom Layout"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52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593" name="Google Shape;2593;p5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82790" y="844154"/>
            <a:ext cx="5485210" cy="4297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526"/>
          <p:cNvSpPr/>
          <p:nvPr>
            <p:ph idx="2" type="pic"/>
          </p:nvPr>
        </p:nvSpPr>
        <p:spPr>
          <a:xfrm>
            <a:off x="5247158" y="901899"/>
            <a:ext cx="5348400" cy="30309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4_Custom Layout">
  <p:cSld name="114_Custom Layout"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6" name="Google Shape;2596;p5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527"/>
          <p:cNvSpPr/>
          <p:nvPr>
            <p:ph idx="2" type="pic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8" name="Google Shape;2598;p527"/>
          <p:cNvSpPr/>
          <p:nvPr>
            <p:ph idx="3" type="pic"/>
          </p:nvPr>
        </p:nvSpPr>
        <p:spPr>
          <a:xfrm>
            <a:off x="1521618" y="1813081"/>
            <a:ext cx="1270500" cy="2684700"/>
          </a:xfrm>
          <a:prstGeom prst="roundRect">
            <a:avLst>
              <a:gd fmla="val 2803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760"/>
              </a:srgbClr>
            </a:outerShdw>
          </a:effectLst>
        </p:spPr>
      </p:sp>
      <p:sp>
        <p:nvSpPr>
          <p:cNvPr id="2599" name="Google Shape;2599;p527"/>
          <p:cNvSpPr txBox="1"/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00" name="Google Shape;2600;p527"/>
          <p:cNvSpPr/>
          <p:nvPr>
            <p:ph idx="4" type="pic"/>
          </p:nvPr>
        </p:nvSpPr>
        <p:spPr>
          <a:xfrm>
            <a:off x="4511582" y="1813081"/>
            <a:ext cx="1270500" cy="2684700"/>
          </a:xfrm>
          <a:prstGeom prst="roundRect">
            <a:avLst>
              <a:gd fmla="val 2803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760"/>
              </a:srgbClr>
            </a:outerShdw>
          </a:effectLst>
        </p:spPr>
      </p:sp>
      <p:sp>
        <p:nvSpPr>
          <p:cNvPr id="2601" name="Google Shape;2601;p527"/>
          <p:cNvSpPr/>
          <p:nvPr>
            <p:ph idx="5" type="pic"/>
          </p:nvPr>
        </p:nvSpPr>
        <p:spPr>
          <a:xfrm>
            <a:off x="5893009" y="1813081"/>
            <a:ext cx="1270500" cy="2684700"/>
          </a:xfrm>
          <a:prstGeom prst="roundRect">
            <a:avLst>
              <a:gd fmla="val 2803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760"/>
              </a:srgbClr>
            </a:outerShdw>
          </a:effectLst>
        </p:spPr>
      </p:sp>
      <p:sp>
        <p:nvSpPr>
          <p:cNvPr id="2602" name="Google Shape;2602;p527"/>
          <p:cNvSpPr/>
          <p:nvPr>
            <p:ph idx="6" type="pic"/>
          </p:nvPr>
        </p:nvSpPr>
        <p:spPr>
          <a:xfrm>
            <a:off x="7274436" y="1813081"/>
            <a:ext cx="1270500" cy="2684700"/>
          </a:xfrm>
          <a:prstGeom prst="roundRect">
            <a:avLst>
              <a:gd fmla="val 2803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6_Custom Layout">
  <p:cSld name="116_Custom Layout"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4" name="Google Shape;2604;p5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6633" y="-193807"/>
            <a:ext cx="3272516" cy="551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528"/>
          <p:cNvSpPr/>
          <p:nvPr>
            <p:ph idx="2" type="pic"/>
          </p:nvPr>
        </p:nvSpPr>
        <p:spPr>
          <a:xfrm>
            <a:off x="1652423" y="1022029"/>
            <a:ext cx="2534700" cy="3099300"/>
          </a:xfrm>
          <a:prstGeom prst="roundRect">
            <a:avLst>
              <a:gd fmla="val 17006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760"/>
              </a:srgbClr>
            </a:outerShdw>
          </a:effectLst>
        </p:spPr>
      </p:sp>
      <p:sp>
        <p:nvSpPr>
          <p:cNvPr id="2606" name="Google Shape;2606;p528"/>
          <p:cNvSpPr txBox="1"/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9_Custom Layout">
  <p:cSld name="119_Custom Layout">
    <p:spTree>
      <p:nvGrpSpPr>
        <p:cNvPr id="2607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529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9" name="Google Shape;2609;p5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36271" y="844154"/>
            <a:ext cx="4774530" cy="429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529"/>
          <p:cNvSpPr/>
          <p:nvPr>
            <p:ph idx="2" type="pic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11" name="Google Shape;2611;p52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8_Custom Layout">
  <p:cSld name="118_Custom Layout">
    <p:spTree>
      <p:nvGrpSpPr>
        <p:cNvPr id="2612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530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34275" lIns="108000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4" name="Google Shape;2614;p5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3661" y="996604"/>
            <a:ext cx="5926264" cy="3608104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530"/>
          <p:cNvSpPr/>
          <p:nvPr>
            <p:ph idx="2" type="pic"/>
          </p:nvPr>
        </p:nvSpPr>
        <p:spPr>
          <a:xfrm>
            <a:off x="5280278" y="1017884"/>
            <a:ext cx="5106300" cy="3295500"/>
          </a:xfrm>
          <a:prstGeom prst="round2SameRect">
            <a:avLst>
              <a:gd fmla="val 4086" name="adj1"/>
              <a:gd fmla="val 0" name="adj2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1_Custom Layout">
  <p:cSld name="121_Custom Layout"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531"/>
          <p:cNvSpPr/>
          <p:nvPr>
            <p:ph idx="2" type="pic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18" name="Google Shape;2618;p531"/>
          <p:cNvSpPr/>
          <p:nvPr>
            <p:ph idx="3" type="pic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19" name="Google Shape;2619;p531"/>
          <p:cNvSpPr/>
          <p:nvPr>
            <p:ph idx="4" type="pic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20" name="Google Shape;2620;p531"/>
          <p:cNvSpPr/>
          <p:nvPr>
            <p:ph idx="5" type="pic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21" name="Google Shape;2621;p531"/>
          <p:cNvSpPr/>
          <p:nvPr>
            <p:ph idx="6" type="pic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22" name="Google Shape;2622;p531"/>
          <p:cNvSpPr txBox="1"/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23" name="Google Shape;2623;p531"/>
          <p:cNvSpPr/>
          <p:nvPr>
            <p:ph idx="7" type="pic"/>
          </p:nvPr>
        </p:nvSpPr>
        <p:spPr>
          <a:xfrm>
            <a:off x="4356413" y="1613505"/>
            <a:ext cx="1278300" cy="27666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0_Custom Layout">
  <p:cSld name="120_Custom Layout"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5" name="Google Shape;2625;p5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26" name="Google Shape;2626;p532"/>
          <p:cNvSpPr/>
          <p:nvPr>
            <p:ph idx="2" type="pic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27" name="Google Shape;2627;p532"/>
          <p:cNvSpPr/>
          <p:nvPr>
            <p:ph idx="3" type="pic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28" name="Google Shape;2628;p532"/>
          <p:cNvSpPr/>
          <p:nvPr>
            <p:ph idx="4" type="pic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3_Custom Layout">
  <p:cSld name="123_Custom Layout">
    <p:spTree>
      <p:nvGrpSpPr>
        <p:cNvPr id="2629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533"/>
          <p:cNvSpPr/>
          <p:nvPr>
            <p:ph idx="2" type="pic"/>
          </p:nvPr>
        </p:nvSpPr>
        <p:spPr>
          <a:xfrm>
            <a:off x="4683740" y="-208954"/>
            <a:ext cx="1557900" cy="33702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1" name="Google Shape;2631;p533"/>
          <p:cNvSpPr/>
          <p:nvPr>
            <p:ph idx="3" type="pic"/>
          </p:nvPr>
        </p:nvSpPr>
        <p:spPr>
          <a:xfrm>
            <a:off x="6707461" y="-1897789"/>
            <a:ext cx="1557900" cy="33702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2" name="Google Shape;2632;p533"/>
          <p:cNvSpPr/>
          <p:nvPr>
            <p:ph idx="4" type="pic"/>
          </p:nvPr>
        </p:nvSpPr>
        <p:spPr>
          <a:xfrm>
            <a:off x="6707461" y="1901207"/>
            <a:ext cx="1557900" cy="33702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3" name="Google Shape;2633;p533"/>
          <p:cNvSpPr/>
          <p:nvPr>
            <p:ph idx="5" type="pic"/>
          </p:nvPr>
        </p:nvSpPr>
        <p:spPr>
          <a:xfrm>
            <a:off x="4683739" y="3585337"/>
            <a:ext cx="1557900" cy="3370200"/>
          </a:xfrm>
          <a:prstGeom prst="roundRect">
            <a:avLst>
              <a:gd fmla="val 1081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4" name="Google Shape;2634;p53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4_Custom Layout">
  <p:cSld name="104_Custom Layout"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5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23374" y="1731110"/>
            <a:ext cx="4895375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534"/>
          <p:cNvSpPr/>
          <p:nvPr>
            <p:ph idx="2" type="pic"/>
          </p:nvPr>
        </p:nvSpPr>
        <p:spPr>
          <a:xfrm>
            <a:off x="-294487" y="1754471"/>
            <a:ext cx="4833600" cy="27267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760"/>
              </a:srgbClr>
            </a:outerShdw>
          </a:effectLst>
        </p:spPr>
      </p:sp>
      <p:sp>
        <p:nvSpPr>
          <p:cNvPr id="2638" name="Google Shape;2638;p534"/>
          <p:cNvSpPr txBox="1"/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4_Custom Layout">
  <p:cSld name="124_Custom Layout">
    <p:spTree>
      <p:nvGrpSpPr>
        <p:cNvPr id="2639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53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1" name="Google Shape;2641;p535"/>
          <p:cNvSpPr/>
          <p:nvPr>
            <p:ph idx="2" type="pic"/>
          </p:nvPr>
        </p:nvSpPr>
        <p:spPr>
          <a:xfrm>
            <a:off x="4800960" y="-220933"/>
            <a:ext cx="1024500" cy="2114100"/>
          </a:xfrm>
          <a:prstGeom prst="roundRect">
            <a:avLst>
              <a:gd fmla="val 679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2" name="Google Shape;2642;p535"/>
          <p:cNvSpPr/>
          <p:nvPr>
            <p:ph idx="3" type="pic"/>
          </p:nvPr>
        </p:nvSpPr>
        <p:spPr>
          <a:xfrm>
            <a:off x="6094120" y="833438"/>
            <a:ext cx="1596300" cy="3304200"/>
          </a:xfrm>
          <a:prstGeom prst="roundRect">
            <a:avLst>
              <a:gd fmla="val 679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3" name="Google Shape;2643;p535"/>
          <p:cNvSpPr/>
          <p:nvPr>
            <p:ph idx="4" type="pic"/>
          </p:nvPr>
        </p:nvSpPr>
        <p:spPr>
          <a:xfrm>
            <a:off x="7956713" y="3248468"/>
            <a:ext cx="1024500" cy="2114100"/>
          </a:xfrm>
          <a:prstGeom prst="roundRect">
            <a:avLst>
              <a:gd fmla="val 679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5_Custom Layout">
  <p:cSld name="125_Custom Layout"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53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6" name="Google Shape;2646;p536"/>
          <p:cNvSpPr/>
          <p:nvPr>
            <p:ph idx="2" type="pic"/>
          </p:nvPr>
        </p:nvSpPr>
        <p:spPr>
          <a:xfrm>
            <a:off x="4692355" y="3857986"/>
            <a:ext cx="1036800" cy="22305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7" name="Google Shape;2647;p536"/>
          <p:cNvSpPr/>
          <p:nvPr>
            <p:ph idx="3" type="pic"/>
          </p:nvPr>
        </p:nvSpPr>
        <p:spPr>
          <a:xfrm>
            <a:off x="7572375" y="914401"/>
            <a:ext cx="1036800" cy="22326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8" name="Google Shape;2648;p536"/>
          <p:cNvSpPr/>
          <p:nvPr>
            <p:ph idx="4" type="pic"/>
          </p:nvPr>
        </p:nvSpPr>
        <p:spPr>
          <a:xfrm>
            <a:off x="6131821" y="2381016"/>
            <a:ext cx="1036800" cy="22464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9" name="Google Shape;2649;p536"/>
          <p:cNvSpPr/>
          <p:nvPr>
            <p:ph idx="5" type="pic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0" name="Google Shape;2650;p536"/>
          <p:cNvSpPr/>
          <p:nvPr>
            <p:ph idx="6" type="pic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8_Custom Layout">
  <p:cSld name="108_Custom Layout"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53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653" name="Google Shape;2653;p5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12228" y="844154"/>
            <a:ext cx="2580597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537"/>
          <p:cNvSpPr/>
          <p:nvPr>
            <p:ph idx="2" type="pic"/>
          </p:nvPr>
        </p:nvSpPr>
        <p:spPr>
          <a:xfrm>
            <a:off x="6400800" y="1409106"/>
            <a:ext cx="1450200" cy="3207600"/>
          </a:xfrm>
          <a:prstGeom prst="roundRect">
            <a:avLst>
              <a:gd fmla="val 8181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5_Custom Layout">
  <p:cSld name="105_Custom Layout"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538"/>
          <p:cNvSpPr/>
          <p:nvPr>
            <p:ph idx="2" type="pic"/>
          </p:nvPr>
        </p:nvSpPr>
        <p:spPr>
          <a:xfrm>
            <a:off x="3786187" y="950119"/>
            <a:ext cx="1478700" cy="1732200"/>
          </a:xfrm>
          <a:prstGeom prst="roundRect">
            <a:avLst>
              <a:gd fmla="val 1368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7" name="Google Shape;2657;p538"/>
          <p:cNvSpPr/>
          <p:nvPr>
            <p:ph idx="3" type="pic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8" name="Google Shape;2658;p538"/>
          <p:cNvSpPr/>
          <p:nvPr>
            <p:ph idx="4" type="pic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7_Custom Layout">
  <p:cSld name="107_Custom Layout"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0" name="Google Shape;2660;p5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1029384"/>
            <a:ext cx="4571996" cy="411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539"/>
          <p:cNvSpPr/>
          <p:nvPr>
            <p:ph idx="2" type="pic"/>
          </p:nvPr>
        </p:nvSpPr>
        <p:spPr>
          <a:xfrm>
            <a:off x="5010928" y="1089422"/>
            <a:ext cx="1436400" cy="3148800"/>
          </a:xfrm>
          <a:prstGeom prst="roundRect">
            <a:avLst>
              <a:gd fmla="val 8181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62" name="Google Shape;2662;p53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9_Custom Layout">
  <p:cSld name="109_Custom Layout"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4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5" name="Google Shape;2665;p540"/>
          <p:cNvSpPr/>
          <p:nvPr>
            <p:ph idx="2" type="pic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0_Custom Layout">
  <p:cSld name="110_Custom Layout"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5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7349" y="710027"/>
            <a:ext cx="3865366" cy="523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541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9" name="Google Shape;2669;p541"/>
          <p:cNvSpPr/>
          <p:nvPr>
            <p:ph idx="2" type="pic"/>
          </p:nvPr>
        </p:nvSpPr>
        <p:spPr>
          <a:xfrm>
            <a:off x="1300620" y="783308"/>
            <a:ext cx="3342300" cy="2326800"/>
          </a:xfrm>
          <a:prstGeom prst="roundRect">
            <a:avLst>
              <a:gd fmla="val 2236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5_Custom Layout">
  <p:cSld name="115_Custom Layout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1" name="Google Shape;2671;p5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57556" y="847570"/>
            <a:ext cx="1950086" cy="3857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542"/>
          <p:cNvSpPr/>
          <p:nvPr>
            <p:ph idx="2" type="pic"/>
          </p:nvPr>
        </p:nvSpPr>
        <p:spPr>
          <a:xfrm>
            <a:off x="2097881" y="889750"/>
            <a:ext cx="1868400" cy="3316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rotWithShape="0" algn="t" dir="5400000" dist="12700">
              <a:srgbClr val="000000">
                <a:alpha val="11760"/>
              </a:srgbClr>
            </a:outerShdw>
          </a:effectLst>
        </p:spPr>
      </p:sp>
      <p:sp>
        <p:nvSpPr>
          <p:cNvPr id="2673" name="Google Shape;2673;p542"/>
          <p:cNvSpPr txBox="1"/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1_Custom Layout">
  <p:cSld name="111_Custom Layout">
    <p:spTree>
      <p:nvGrpSpPr>
        <p:cNvPr id="2674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5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p543"/>
          <p:cNvSpPr/>
          <p:nvPr>
            <p:ph idx="2" type="pic"/>
          </p:nvPr>
        </p:nvSpPr>
        <p:spPr>
          <a:xfrm>
            <a:off x="3176588" y="622301"/>
            <a:ext cx="2786100" cy="15669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3_Custom Layout">
  <p:cSld name="113_Custom Layout">
    <p:spTree>
      <p:nvGrpSpPr>
        <p:cNvPr id="2677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54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79" name="Google Shape;2679;p544"/>
          <p:cNvSpPr/>
          <p:nvPr>
            <p:ph idx="2" type="pic"/>
          </p:nvPr>
        </p:nvSpPr>
        <p:spPr>
          <a:xfrm rot="914283">
            <a:off x="4733291" y="895355"/>
            <a:ext cx="2473462" cy="1741469"/>
          </a:xfrm>
          <a:prstGeom prst="roundRect">
            <a:avLst>
              <a:gd fmla="val 167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0" name="Google Shape;2680;p544"/>
          <p:cNvSpPr/>
          <p:nvPr>
            <p:ph idx="3" type="pic"/>
          </p:nvPr>
        </p:nvSpPr>
        <p:spPr>
          <a:xfrm rot="914219">
            <a:off x="6933054" y="3665050"/>
            <a:ext cx="2493038" cy="1748600"/>
          </a:xfrm>
          <a:prstGeom prst="roundRect">
            <a:avLst>
              <a:gd fmla="val 167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ualt title Layout">
  <p:cSld name="1_Defualt title Layout"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2_Custom Layout">
  <p:cSld name="112_Custom Layout">
    <p:spTree>
      <p:nvGrpSpPr>
        <p:cNvPr id="268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" name="Google Shape;2682;p5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56767" y="844154"/>
            <a:ext cx="2964212" cy="386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p545"/>
          <p:cNvSpPr/>
          <p:nvPr>
            <p:ph idx="2" type="pic"/>
          </p:nvPr>
        </p:nvSpPr>
        <p:spPr>
          <a:xfrm>
            <a:off x="5612606" y="976313"/>
            <a:ext cx="2270100" cy="3260100"/>
          </a:xfrm>
          <a:prstGeom prst="roundRect">
            <a:avLst>
              <a:gd fmla="val 167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4" name="Google Shape;2684;p54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6_Custom Layout">
  <p:cSld name="126_Custom Layout"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54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87" name="Google Shape;2687;p546"/>
          <p:cNvSpPr/>
          <p:nvPr>
            <p:ph idx="2" type="pic"/>
          </p:nvPr>
        </p:nvSpPr>
        <p:spPr>
          <a:xfrm>
            <a:off x="1945045" y="3193256"/>
            <a:ext cx="673800" cy="14520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8" name="Google Shape;2688;p546"/>
          <p:cNvSpPr/>
          <p:nvPr>
            <p:ph idx="3" type="pic"/>
          </p:nvPr>
        </p:nvSpPr>
        <p:spPr>
          <a:xfrm>
            <a:off x="7433071" y="2764631"/>
            <a:ext cx="885300" cy="18825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9" name="Google Shape;2689;p546"/>
          <p:cNvSpPr/>
          <p:nvPr>
            <p:ph idx="4" type="pic"/>
          </p:nvPr>
        </p:nvSpPr>
        <p:spPr>
          <a:xfrm>
            <a:off x="3841493" y="1794866"/>
            <a:ext cx="3912900" cy="24648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0" name="Google Shape;2690;p546"/>
          <p:cNvSpPr/>
          <p:nvPr>
            <p:ph idx="5" type="pic"/>
          </p:nvPr>
        </p:nvSpPr>
        <p:spPr>
          <a:xfrm>
            <a:off x="2544313" y="2886674"/>
            <a:ext cx="2265300" cy="17019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7_Custom Layout">
  <p:cSld name="127_Custom Layout">
    <p:spTree>
      <p:nvGrpSpPr>
        <p:cNvPr id="269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547"/>
          <p:cNvSpPr/>
          <p:nvPr>
            <p:ph idx="2" type="pic"/>
          </p:nvPr>
        </p:nvSpPr>
        <p:spPr>
          <a:xfrm>
            <a:off x="4141414" y="1548088"/>
            <a:ext cx="1471200" cy="3039900"/>
          </a:xfrm>
          <a:prstGeom prst="roundRect">
            <a:avLst>
              <a:gd fmla="val 8708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3" name="Google Shape;2693;p547"/>
          <p:cNvSpPr/>
          <p:nvPr>
            <p:ph idx="3" type="pic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94" name="Google Shape;2694;p547"/>
          <p:cNvSpPr/>
          <p:nvPr>
            <p:ph idx="4" type="pic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95" name="Google Shape;2695;p547"/>
          <p:cNvSpPr/>
          <p:nvPr>
            <p:ph idx="5" type="pic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96" name="Google Shape;2696;p547"/>
          <p:cNvSpPr/>
          <p:nvPr>
            <p:ph idx="6" type="pic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rotWithShape="0" algn="t" dir="5400000" dist="12700">
              <a:srgbClr val="000000">
                <a:alpha val="9800"/>
              </a:srgbClr>
            </a:outerShdw>
          </a:effectLst>
        </p:spPr>
      </p:sp>
      <p:sp>
        <p:nvSpPr>
          <p:cNvPr id="2697" name="Google Shape;2697;p547"/>
          <p:cNvSpPr txBox="1"/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8_Custom Layout">
  <p:cSld name="128_Custom Layout">
    <p:spTree>
      <p:nvGrpSpPr>
        <p:cNvPr id="2698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48"/>
          <p:cNvSpPr/>
          <p:nvPr>
            <p:ph idx="2" type="pic"/>
          </p:nvPr>
        </p:nvSpPr>
        <p:spPr>
          <a:xfrm>
            <a:off x="5802511" y="466604"/>
            <a:ext cx="1638900" cy="3517800"/>
          </a:xfrm>
          <a:prstGeom prst="roundRect">
            <a:avLst>
              <a:gd fmla="val 12229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0" name="Google Shape;2700;p54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8_Custom Layout">
  <p:cSld name="88_Custom Layout">
    <p:spTree>
      <p:nvGrpSpPr>
        <p:cNvPr id="270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549"/>
          <p:cNvSpPr/>
          <p:nvPr>
            <p:ph idx="2" type="pic"/>
          </p:nvPr>
        </p:nvSpPr>
        <p:spPr>
          <a:xfrm rot="-1799640">
            <a:off x="887065" y="2468323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3" name="Google Shape;2703;p549"/>
          <p:cNvSpPr/>
          <p:nvPr>
            <p:ph idx="3" type="pic"/>
          </p:nvPr>
        </p:nvSpPr>
        <p:spPr>
          <a:xfrm rot="-1799640">
            <a:off x="2966155" y="3175555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4" name="Google Shape;2704;p549"/>
          <p:cNvSpPr/>
          <p:nvPr>
            <p:ph idx="4" type="pic"/>
          </p:nvPr>
        </p:nvSpPr>
        <p:spPr>
          <a:xfrm rot="-1799640">
            <a:off x="3651956" y="1539466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5" name="Google Shape;2705;p549"/>
          <p:cNvSpPr/>
          <p:nvPr>
            <p:ph idx="5" type="pic"/>
          </p:nvPr>
        </p:nvSpPr>
        <p:spPr>
          <a:xfrm rot="-1799640">
            <a:off x="1583710" y="852238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6" name="Google Shape;2706;p549"/>
          <p:cNvSpPr/>
          <p:nvPr>
            <p:ph idx="6" type="pic"/>
          </p:nvPr>
        </p:nvSpPr>
        <p:spPr>
          <a:xfrm rot="-1799640">
            <a:off x="-484535" y="119456"/>
            <a:ext cx="1112602" cy="2369024"/>
          </a:xfrm>
          <a:prstGeom prst="roundRect">
            <a:avLst>
              <a:gd fmla="val 10734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7" name="Google Shape;2707;p549"/>
          <p:cNvSpPr txBox="1"/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0_Custom Layout">
  <p:cSld name="130_Custom Layout"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550"/>
          <p:cNvSpPr/>
          <p:nvPr>
            <p:ph idx="2" type="pic"/>
          </p:nvPr>
        </p:nvSpPr>
        <p:spPr>
          <a:xfrm>
            <a:off x="4031015" y="478631"/>
            <a:ext cx="951600" cy="2023800"/>
          </a:xfrm>
          <a:prstGeom prst="roundRect">
            <a:avLst>
              <a:gd fmla="val 10596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0" name="Google Shape;2710;p550"/>
          <p:cNvSpPr/>
          <p:nvPr>
            <p:ph idx="3" type="pic"/>
          </p:nvPr>
        </p:nvSpPr>
        <p:spPr>
          <a:xfrm>
            <a:off x="2045415" y="450056"/>
            <a:ext cx="969300" cy="2075700"/>
          </a:xfrm>
          <a:prstGeom prst="roundRect">
            <a:avLst>
              <a:gd fmla="val 10596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1" name="Google Shape;2711;p550"/>
          <p:cNvSpPr/>
          <p:nvPr>
            <p:ph idx="4" type="pic"/>
          </p:nvPr>
        </p:nvSpPr>
        <p:spPr>
          <a:xfrm>
            <a:off x="6138335" y="478631"/>
            <a:ext cx="951600" cy="2023800"/>
          </a:xfrm>
          <a:prstGeom prst="roundRect">
            <a:avLst>
              <a:gd fmla="val 10596" name="adj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2_Custom Layout">
  <p:cSld name="122_Custom Layout">
    <p:bg>
      <p:bgPr>
        <a:solidFill>
          <a:schemeClr val="lt1"/>
        </a:solidFill>
      </p:bgPr>
    </p:bg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551"/>
          <p:cNvSpPr/>
          <p:nvPr>
            <p:ph idx="2" type="pic"/>
          </p:nvPr>
        </p:nvSpPr>
        <p:spPr>
          <a:xfrm>
            <a:off x="5831681" y="1240631"/>
            <a:ext cx="2052600" cy="4435200"/>
          </a:xfrm>
          <a:prstGeom prst="roundRect">
            <a:avLst>
              <a:gd fmla="val 9971" name="adj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4" name="Google Shape;2714;p55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2715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55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17" name="Google Shape;2717;p552"/>
          <p:cNvSpPr/>
          <p:nvPr>
            <p:ph idx="2" type="pic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9_Custom Layout">
  <p:cSld name="129_Custom Layout"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553"/>
          <p:cNvSpPr txBox="1"/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1_Custom Layout">
  <p:cSld name="131_Custom Layout"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55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2" name="Google Shape;2722;p554"/>
          <p:cNvSpPr/>
          <p:nvPr>
            <p:ph idx="2" type="pic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efualt title Layout">
  <p:cSld name="4_Defualt title Layout"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4" name="Google Shape;414;p58"/>
          <p:cNvSpPr/>
          <p:nvPr>
            <p:ph idx="2" type="pic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2_Custom Layout">
  <p:cSld name="132_Custom Layout">
    <p:bg>
      <p:bgPr>
        <a:solidFill>
          <a:schemeClr val="lt1"/>
        </a:solidFill>
      </p:bgPr>
    </p:bg>
    <p:spTree>
      <p:nvGrpSpPr>
        <p:cNvPr id="2723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55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25" name="Google Shape;2725;p555"/>
          <p:cNvSpPr/>
          <p:nvPr>
            <p:ph idx="2" type="pic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6" name="Google Shape;2726;p555"/>
          <p:cNvSpPr/>
          <p:nvPr>
            <p:ph idx="3" type="pic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7" name="Google Shape;2727;p555"/>
          <p:cNvSpPr/>
          <p:nvPr>
            <p:ph idx="4" type="pic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3_Custom Layout">
  <p:cSld name="173_Custom Layout">
    <p:bg>
      <p:bgPr>
        <a:solidFill>
          <a:schemeClr val="lt1"/>
        </a:solidFill>
      </p:bgPr>
    </p:bg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556"/>
          <p:cNvSpPr/>
          <p:nvPr>
            <p:ph idx="2" type="pic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2730" name="Google Shape;2730;p556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1" name="Google Shape;2731;p556"/>
          <p:cNvSpPr/>
          <p:nvPr>
            <p:ph idx="3" type="pic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2" name="Google Shape;2732;p556"/>
          <p:cNvSpPr/>
          <p:nvPr>
            <p:ph idx="4" type="pic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3" name="Google Shape;2733;p556"/>
          <p:cNvSpPr/>
          <p:nvPr>
            <p:ph idx="5" type="pic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3_Custom Layout">
  <p:cSld name="133_Custom Layout">
    <p:bg>
      <p:bgPr>
        <a:solidFill>
          <a:schemeClr val="lt1"/>
        </a:solidFill>
      </p:bgPr>
    </p:bg>
    <p:spTree>
      <p:nvGrpSpPr>
        <p:cNvPr id="2734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55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6" name="Google Shape;2736;p557"/>
          <p:cNvSpPr/>
          <p:nvPr>
            <p:ph idx="2" type="pic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7" name="Google Shape;2737;p557"/>
          <p:cNvSpPr/>
          <p:nvPr>
            <p:ph idx="3" type="pic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4_Custom Layout">
  <p:cSld name="174_Custom Layout">
    <p:bg>
      <p:bgPr>
        <a:solidFill>
          <a:schemeClr val="lt1"/>
        </a:solidFill>
      </p:bgPr>
    </p:bg>
    <p:spTree>
      <p:nvGrpSpPr>
        <p:cNvPr id="2738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558"/>
          <p:cNvSpPr/>
          <p:nvPr>
            <p:ph idx="2" type="pic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0" name="Google Shape;2740;p55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1" name="Google Shape;2741;p558"/>
          <p:cNvSpPr/>
          <p:nvPr>
            <p:ph idx="3" type="pic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2" name="Google Shape;2742;p558"/>
          <p:cNvSpPr/>
          <p:nvPr>
            <p:ph idx="4" type="pic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4_Custom Layout">
  <p:cSld name="134_Custom Layout">
    <p:bg>
      <p:bgPr>
        <a:solidFill>
          <a:schemeClr val="lt1"/>
        </a:solidFill>
      </p:bgPr>
    </p:bg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55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5" name="Google Shape;2745;p559"/>
          <p:cNvSpPr/>
          <p:nvPr>
            <p:ph idx="2" type="pic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6" name="Google Shape;2746;p559"/>
          <p:cNvSpPr/>
          <p:nvPr>
            <p:ph idx="3" type="pic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7" name="Google Shape;2747;p559"/>
          <p:cNvSpPr/>
          <p:nvPr>
            <p:ph idx="4" type="pic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8" name="Google Shape;2748;p559"/>
          <p:cNvSpPr/>
          <p:nvPr>
            <p:ph idx="5" type="pic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6_Custom Layout">
  <p:cSld name="176_Custom Layout">
    <p:bg>
      <p:bgPr>
        <a:solidFill>
          <a:schemeClr val="lt1"/>
        </a:solidFill>
      </p:bgPr>
    </p:bg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56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1" name="Google Shape;2751;p560"/>
          <p:cNvSpPr/>
          <p:nvPr>
            <p:ph idx="2" type="pic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2" name="Google Shape;2752;p560"/>
          <p:cNvSpPr/>
          <p:nvPr>
            <p:ph idx="3" type="pic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3" name="Google Shape;2753;p560"/>
          <p:cNvSpPr/>
          <p:nvPr>
            <p:ph idx="4" type="pic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5_Custom Layout">
  <p:cSld name="175_Custom Layout">
    <p:bg>
      <p:bgPr>
        <a:solidFill>
          <a:schemeClr val="lt1"/>
        </a:solidFill>
      </p:bgPr>
    </p:bg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56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56" name="Google Shape;2756;p561"/>
          <p:cNvSpPr/>
          <p:nvPr>
            <p:ph idx="2" type="pic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7" name="Google Shape;2757;p561"/>
          <p:cNvSpPr/>
          <p:nvPr>
            <p:ph idx="3" type="pic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8" name="Google Shape;2758;p561"/>
          <p:cNvSpPr/>
          <p:nvPr>
            <p:ph idx="4" type="pic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9" name="Google Shape;2759;p561"/>
          <p:cNvSpPr/>
          <p:nvPr>
            <p:ph idx="5" type="pic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0" name="Google Shape;2760;p561"/>
          <p:cNvSpPr/>
          <p:nvPr>
            <p:ph idx="6" type="pic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5_Custom Layout">
  <p:cSld name="135_Custom Layout">
    <p:bg>
      <p:bgPr>
        <a:solidFill>
          <a:schemeClr val="lt1"/>
        </a:solidFill>
      </p:bgPr>
    </p:bg>
    <p:spTree>
      <p:nvGrpSpPr>
        <p:cNvPr id="276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56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3" name="Google Shape;2763;p562"/>
          <p:cNvSpPr/>
          <p:nvPr>
            <p:ph idx="2" type="pic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6_Custom Layout">
  <p:cSld name="136_Custom Layout">
    <p:spTree>
      <p:nvGrpSpPr>
        <p:cNvPr id="2764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563"/>
          <p:cNvSpPr txBox="1"/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7_Custom Layout">
  <p:cSld name="137_Custom Layout">
    <p:bg>
      <p:bgPr>
        <a:solidFill>
          <a:schemeClr val="lt1"/>
        </a:solidFill>
      </p:bgPr>
    </p:bg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56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8" name="Google Shape;2768;p564"/>
          <p:cNvSpPr/>
          <p:nvPr>
            <p:ph idx="2" type="pic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9" name="Google Shape;2769;p564"/>
          <p:cNvSpPr/>
          <p:nvPr>
            <p:ph idx="3" type="pic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0" name="Google Shape;2770;p564"/>
          <p:cNvSpPr/>
          <p:nvPr>
            <p:ph idx="4" type="pic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rotWithShape="0" algn="ctr" dir="5400000" dist="254000">
              <a:srgbClr val="000000">
                <a:alpha val="20000"/>
              </a:srgbClr>
            </a:outerShdw>
          </a:effectLst>
        </p:spPr>
      </p:sp>
      <p:sp>
        <p:nvSpPr>
          <p:cNvPr id="2771" name="Google Shape;2771;p564"/>
          <p:cNvSpPr/>
          <p:nvPr>
            <p:ph idx="5" type="pic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efualt title Layout">
  <p:cSld name="5_Defualt title Layout"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7" name="Google Shape;417;p59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8_Custom Layout">
  <p:cSld name="138_Custom Layout">
    <p:bg>
      <p:bgPr>
        <a:solidFill>
          <a:schemeClr val="lt1"/>
        </a:solidFill>
      </p:bgPr>
    </p:bg>
    <p:spTree>
      <p:nvGrpSpPr>
        <p:cNvPr id="2772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565"/>
          <p:cNvSpPr txBox="1"/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4" name="Google Shape;2774;p565"/>
          <p:cNvSpPr/>
          <p:nvPr>
            <p:ph idx="2" type="pic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">
  <p:cSld name="25_Custom Layout">
    <p:spTree>
      <p:nvGrpSpPr>
        <p:cNvPr id="2775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566"/>
          <p:cNvSpPr/>
          <p:nvPr>
            <p:ph idx="2" type="pic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7" name="Google Shape;2777;p56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9_Custom Layout">
  <p:cSld name="179_Custom Layout">
    <p:spTree>
      <p:nvGrpSpPr>
        <p:cNvPr id="2778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567"/>
          <p:cNvSpPr/>
          <p:nvPr>
            <p:ph idx="2" type="pic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0_Custom Layout">
  <p:cSld name="180_Custom Layout"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568"/>
          <p:cNvSpPr/>
          <p:nvPr>
            <p:ph idx="2" type="pic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2" name="Google Shape;2782;p568"/>
          <p:cNvSpPr/>
          <p:nvPr>
            <p:ph idx="3" type="pic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3" name="Google Shape;2783;p568"/>
          <p:cNvSpPr/>
          <p:nvPr>
            <p:ph idx="4" type="pic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1_Custom Layout">
  <p:cSld name="181_Custom Layout"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69"/>
          <p:cNvSpPr/>
          <p:nvPr>
            <p:ph idx="2" type="pic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6" name="Google Shape;2786;p569"/>
          <p:cNvSpPr/>
          <p:nvPr>
            <p:ph idx="3" type="pic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7" name="Google Shape;2787;p569"/>
          <p:cNvSpPr/>
          <p:nvPr>
            <p:ph idx="4" type="pic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8" name="Google Shape;2788;p56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2_Custom Layout">
  <p:cSld name="182_Custom Layout"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57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1" name="Google Shape;2791;p570"/>
          <p:cNvSpPr/>
          <p:nvPr>
            <p:ph idx="3" type="pic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2" name="Google Shape;2792;p570"/>
          <p:cNvSpPr/>
          <p:nvPr>
            <p:ph idx="4" type="pic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3" name="Google Shape;2793;p570"/>
          <p:cNvSpPr/>
          <p:nvPr>
            <p:ph idx="5" type="pic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3_Custom Layout">
  <p:cSld name="183_Custom Layout">
    <p:spTree>
      <p:nvGrpSpPr>
        <p:cNvPr id="2794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571"/>
          <p:cNvSpPr/>
          <p:nvPr>
            <p:ph idx="2" type="pic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6" name="Google Shape;2796;p571"/>
          <p:cNvSpPr/>
          <p:nvPr>
            <p:ph idx="3" type="pic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7" name="Google Shape;2797;p57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8" name="Google Shape;2798;p571"/>
          <p:cNvSpPr/>
          <p:nvPr>
            <p:ph idx="4" type="pic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4_Custom Layout">
  <p:cSld name="184_Custom Layout"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572"/>
          <p:cNvSpPr/>
          <p:nvPr>
            <p:ph idx="2" type="pic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1" name="Google Shape;2801;p57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5_Custom Layout">
  <p:cSld name="185_Custom Layout"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573"/>
          <p:cNvSpPr/>
          <p:nvPr>
            <p:ph idx="2" type="pic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4" name="Google Shape;2804;p573"/>
          <p:cNvSpPr/>
          <p:nvPr>
            <p:ph idx="3" type="pic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5" name="Google Shape;2805;p573"/>
          <p:cNvSpPr/>
          <p:nvPr>
            <p:ph idx="4" type="pic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6" name="Google Shape;2806;p57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2_Custom Layout">
  <p:cSld name="222_Custom Layout">
    <p:spTree>
      <p:nvGrpSpPr>
        <p:cNvPr id="2807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574"/>
          <p:cNvSpPr/>
          <p:nvPr>
            <p:ph idx="2" type="pic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09" name="Google Shape;2809;p574"/>
          <p:cNvSpPr/>
          <p:nvPr>
            <p:ph idx="3" type="pic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0" name="Google Shape;2810;p574"/>
          <p:cNvSpPr/>
          <p:nvPr>
            <p:ph idx="4" type="pic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1" name="Google Shape;2811;p57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efualt title Layout">
  <p:cSld name="6_Defualt title Layout"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/>
          <p:nvPr>
            <p:ph idx="2" type="pic"/>
          </p:nvPr>
        </p:nvSpPr>
        <p:spPr>
          <a:xfrm>
            <a:off x="5889182" y="850564"/>
            <a:ext cx="2490600" cy="249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0" name="Google Shape;420;p6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6_Custom Layout">
  <p:cSld name="186_Custom Layout">
    <p:spTree>
      <p:nvGrpSpPr>
        <p:cNvPr id="2812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575"/>
          <p:cNvSpPr/>
          <p:nvPr>
            <p:ph idx="2" type="pic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4" name="Google Shape;2814;p57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7_Custom Layout">
  <p:cSld name="187_Custom Layout">
    <p:spTree>
      <p:nvGrpSpPr>
        <p:cNvPr id="2815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76"/>
          <p:cNvSpPr/>
          <p:nvPr>
            <p:ph idx="2" type="pic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7" name="Google Shape;2817;p576"/>
          <p:cNvSpPr/>
          <p:nvPr>
            <p:ph idx="3" type="pic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8" name="Google Shape;2818;p576"/>
          <p:cNvSpPr txBox="1"/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8_Custom Layout">
  <p:cSld name="188_Custom Layout">
    <p:spTree>
      <p:nvGrpSpPr>
        <p:cNvPr id="2819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577"/>
          <p:cNvSpPr txBox="1"/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21" name="Google Shape;2821;p577"/>
          <p:cNvSpPr/>
          <p:nvPr>
            <p:ph idx="2" type="pic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9_Custom Layout">
  <p:cSld name="189_Custom Layout">
    <p:spTree>
      <p:nvGrpSpPr>
        <p:cNvPr id="2822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578"/>
          <p:cNvSpPr/>
          <p:nvPr>
            <p:ph idx="2" type="pic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4" name="Google Shape;2824;p578"/>
          <p:cNvSpPr txBox="1"/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0_Custom Layout">
  <p:cSld name="190_Custom Layout">
    <p:spTree>
      <p:nvGrpSpPr>
        <p:cNvPr id="2825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79"/>
          <p:cNvSpPr/>
          <p:nvPr>
            <p:ph idx="2" type="pic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7" name="Google Shape;2827;p57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1_Custom Layout">
  <p:cSld name="191_Custom Layout"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580"/>
          <p:cNvSpPr/>
          <p:nvPr>
            <p:ph idx="2" type="pic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0" name="Google Shape;2830;p580"/>
          <p:cNvSpPr txBox="1"/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b="1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1" name="Google Shape;2831;p580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2" name="Google Shape;2832;p580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3" name="Google Shape;2833;p58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2834" name="Google Shape;2834;p58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35" name="Google Shape;2835;p58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36" name="Google Shape;2836;p58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6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2_Custom Layout">
  <p:cSld name="192_Custom Layout">
    <p:spTree>
      <p:nvGrpSpPr>
        <p:cNvPr id="2837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581"/>
          <p:cNvSpPr/>
          <p:nvPr>
            <p:ph idx="2" type="pic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9" name="Google Shape;2839;p58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3_Custom Layout">
  <p:cSld name="193_Custom Layout">
    <p:spTree>
      <p:nvGrpSpPr>
        <p:cNvPr id="2840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582"/>
          <p:cNvSpPr/>
          <p:nvPr>
            <p:ph idx="2" type="pic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2" name="Google Shape;2842;p582"/>
          <p:cNvSpPr/>
          <p:nvPr>
            <p:ph idx="3" type="pic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3" name="Google Shape;2843;p582"/>
          <p:cNvSpPr/>
          <p:nvPr>
            <p:ph idx="4" type="pic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4" name="Google Shape;2844;p58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4_Custom Layout">
  <p:cSld name="194_Custom Layout">
    <p:spTree>
      <p:nvGrpSpPr>
        <p:cNvPr id="2845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583"/>
          <p:cNvSpPr/>
          <p:nvPr>
            <p:ph idx="2" type="pic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7" name="Google Shape;2847;p583"/>
          <p:cNvSpPr/>
          <p:nvPr>
            <p:ph idx="3" type="pic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8" name="Google Shape;2848;p583"/>
          <p:cNvSpPr/>
          <p:nvPr>
            <p:ph idx="4" type="pic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9" name="Google Shape;2849;p58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5_Custom Layout">
  <p:cSld name="195_Custom Layout">
    <p:spTree>
      <p:nvGrpSpPr>
        <p:cNvPr id="2850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584"/>
          <p:cNvSpPr/>
          <p:nvPr>
            <p:ph idx="2" type="pic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2" name="Google Shape;2852;p584"/>
          <p:cNvSpPr/>
          <p:nvPr>
            <p:ph idx="3" type="pic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3" name="Google Shape;2853;p58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Defualt title Layout">
  <p:cSld name="7_Defualt title Layout"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/>
          <p:nvPr>
            <p:ph idx="2" type="pic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3" name="Google Shape;423;p6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6_Custom Layout">
  <p:cSld name="196_Custom Layout">
    <p:spTree>
      <p:nvGrpSpPr>
        <p:cNvPr id="2854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585"/>
          <p:cNvSpPr/>
          <p:nvPr>
            <p:ph idx="2" type="pic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6" name="Google Shape;2856;p585"/>
          <p:cNvSpPr/>
          <p:nvPr>
            <p:ph idx="3" type="pic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7" name="Google Shape;2857;p58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7_Custom Layout">
  <p:cSld name="197_Custom Layout"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586"/>
          <p:cNvSpPr/>
          <p:nvPr>
            <p:ph idx="2" type="pic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0" name="Google Shape;2860;p586"/>
          <p:cNvSpPr/>
          <p:nvPr>
            <p:ph idx="3" type="pic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1" name="Google Shape;2861;p586"/>
          <p:cNvSpPr/>
          <p:nvPr>
            <p:ph idx="4" type="pic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2" name="Google Shape;2862;p586"/>
          <p:cNvSpPr/>
          <p:nvPr>
            <p:ph idx="5" type="pic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3" name="Google Shape;2863;p586"/>
          <p:cNvSpPr/>
          <p:nvPr>
            <p:ph idx="6" type="pic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8_Custom Layout">
  <p:cSld name="198_Custom Layout"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587"/>
          <p:cNvSpPr/>
          <p:nvPr>
            <p:ph idx="2" type="pic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6" name="Google Shape;2866;p587"/>
          <p:cNvSpPr/>
          <p:nvPr>
            <p:ph idx="3" type="pic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7" name="Google Shape;2867;p587"/>
          <p:cNvSpPr/>
          <p:nvPr>
            <p:ph idx="4" type="pic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8" name="Google Shape;2868;p587"/>
          <p:cNvSpPr/>
          <p:nvPr>
            <p:ph idx="5" type="pic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9" name="Google Shape;2869;p587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9_Custom Layout">
  <p:cSld name="199_Custom Layout">
    <p:spTree>
      <p:nvGrpSpPr>
        <p:cNvPr id="2870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588"/>
          <p:cNvSpPr/>
          <p:nvPr>
            <p:ph idx="2" type="pic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2" name="Google Shape;2872;p588"/>
          <p:cNvSpPr/>
          <p:nvPr>
            <p:ph idx="3" type="pic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3" name="Google Shape;2873;p588"/>
          <p:cNvSpPr/>
          <p:nvPr>
            <p:ph idx="4" type="pic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4" name="Google Shape;2874;p588"/>
          <p:cNvSpPr/>
          <p:nvPr>
            <p:ph idx="5" type="pic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5" name="Google Shape;2875;p588"/>
          <p:cNvSpPr/>
          <p:nvPr>
            <p:ph idx="6" type="pic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6" name="Google Shape;2876;p588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0_Custom Layout">
  <p:cSld name="200_Custom Layout">
    <p:spTree>
      <p:nvGrpSpPr>
        <p:cNvPr id="2877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589"/>
          <p:cNvSpPr/>
          <p:nvPr>
            <p:ph idx="2" type="pic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9" name="Google Shape;2879;p589"/>
          <p:cNvSpPr txBox="1"/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1_Custom Layout">
  <p:cSld name="201_Custom Layout"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590"/>
          <p:cNvSpPr/>
          <p:nvPr>
            <p:ph idx="2" type="pic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2" name="Google Shape;2882;p590"/>
          <p:cNvSpPr/>
          <p:nvPr>
            <p:ph idx="3" type="pic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3" name="Google Shape;2883;p590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2_Custom Layout">
  <p:cSld name="202_Custom Layout">
    <p:spTree>
      <p:nvGrpSpPr>
        <p:cNvPr id="2884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591"/>
          <p:cNvSpPr/>
          <p:nvPr>
            <p:ph idx="2" type="pic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6" name="Google Shape;2886;p591"/>
          <p:cNvSpPr/>
          <p:nvPr>
            <p:ph idx="3" type="pic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7" name="Google Shape;2887;p591"/>
          <p:cNvSpPr/>
          <p:nvPr>
            <p:ph idx="4" type="pic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8" name="Google Shape;2888;p591"/>
          <p:cNvSpPr/>
          <p:nvPr>
            <p:ph idx="5" type="pic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9" name="Google Shape;2889;p591"/>
          <p:cNvSpPr/>
          <p:nvPr>
            <p:ph idx="6" type="pic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0" name="Google Shape;2890;p591"/>
          <p:cNvSpPr/>
          <p:nvPr>
            <p:ph idx="7" type="pic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1" name="Google Shape;2891;p591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3_Custom Layout">
  <p:cSld name="203_Custom Layout">
    <p:spTree>
      <p:nvGrpSpPr>
        <p:cNvPr id="2892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592"/>
          <p:cNvSpPr/>
          <p:nvPr>
            <p:ph idx="2" type="pic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4" name="Google Shape;2894;p592"/>
          <p:cNvSpPr txBox="1"/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4_Custom Layout">
  <p:cSld name="204_Custom Layout">
    <p:spTree>
      <p:nvGrpSpPr>
        <p:cNvPr id="2895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593"/>
          <p:cNvSpPr/>
          <p:nvPr>
            <p:ph idx="2" type="pic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7" name="Google Shape;2897;p593"/>
          <p:cNvSpPr/>
          <p:nvPr>
            <p:ph idx="3" type="pic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8" name="Google Shape;2898;p593"/>
          <p:cNvSpPr/>
          <p:nvPr>
            <p:ph idx="4" type="pic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9" name="Google Shape;2899;p593"/>
          <p:cNvSpPr/>
          <p:nvPr>
            <p:ph idx="5" type="pic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0" name="Google Shape;2900;p593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5_Custom Layout">
  <p:cSld name="205_Custom Layout"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594"/>
          <p:cNvSpPr/>
          <p:nvPr>
            <p:ph idx="2" type="pic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3" name="Google Shape;2903;p594"/>
          <p:cNvSpPr txBox="1"/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efualt title Layout">
  <p:cSld name="8_Defualt title Layout">
    <p:bg>
      <p:bgPr>
        <a:solidFill>
          <a:schemeClr val="lt1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/>
          <p:nvPr>
            <p:ph idx="2" type="pic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6_Custom Layout">
  <p:cSld name="206_Custom Layout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595"/>
          <p:cNvSpPr/>
          <p:nvPr>
            <p:ph idx="2" type="pic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6" name="Google Shape;2906;p595"/>
          <p:cNvSpPr/>
          <p:nvPr>
            <p:ph idx="3" type="pic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7" name="Google Shape;2907;p59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7_Custom Layout">
  <p:cSld name="207_Custom Layout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596"/>
          <p:cNvSpPr/>
          <p:nvPr>
            <p:ph idx="2" type="pic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0" name="Google Shape;2910;p596"/>
          <p:cNvSpPr/>
          <p:nvPr>
            <p:ph idx="3" type="pic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1" name="Google Shape;2911;p596"/>
          <p:cNvSpPr/>
          <p:nvPr>
            <p:ph idx="4" type="pic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2" name="Google Shape;2912;p59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3_Custom Layout">
  <p:cSld name="223_Custom Layout">
    <p:spTree>
      <p:nvGrpSpPr>
        <p:cNvPr id="2913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597"/>
          <p:cNvSpPr/>
          <p:nvPr>
            <p:ph idx="2" type="pic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5" name="Google Shape;2915;p597"/>
          <p:cNvSpPr/>
          <p:nvPr>
            <p:ph idx="3" type="pic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6" name="Google Shape;2916;p597"/>
          <p:cNvSpPr/>
          <p:nvPr>
            <p:ph idx="4" type="pic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7" name="Google Shape;2917;p597"/>
          <p:cNvSpPr txBox="1"/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8_Custom Layout">
  <p:cSld name="208_Custom Layout">
    <p:spTree>
      <p:nvGrpSpPr>
        <p:cNvPr id="2918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598"/>
          <p:cNvSpPr/>
          <p:nvPr>
            <p:ph idx="2" type="pic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0" name="Google Shape;2920;p598"/>
          <p:cNvSpPr/>
          <p:nvPr>
            <p:ph idx="3" type="pic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1" name="Google Shape;2921;p598"/>
          <p:cNvSpPr/>
          <p:nvPr>
            <p:ph idx="4" type="pic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2" name="Google Shape;2922;p598"/>
          <p:cNvSpPr/>
          <p:nvPr>
            <p:ph idx="5" type="pic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3" name="Google Shape;2923;p598"/>
          <p:cNvSpPr/>
          <p:nvPr>
            <p:ph idx="6" type="pic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4" name="Google Shape;2924;p598"/>
          <p:cNvSpPr/>
          <p:nvPr>
            <p:ph idx="7" type="pic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5" name="Google Shape;2925;p598"/>
          <p:cNvSpPr/>
          <p:nvPr>
            <p:ph idx="8" type="pic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6" name="Google Shape;2926;p598"/>
          <p:cNvSpPr/>
          <p:nvPr>
            <p:ph idx="9" type="pic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9_Custom Layout" showMasterSp="0">
  <p:cSld name="209_Custom Layout">
    <p:spTree>
      <p:nvGrpSpPr>
        <p:cNvPr id="2927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599"/>
          <p:cNvSpPr/>
          <p:nvPr>
            <p:ph idx="2" type="pic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9" name="Google Shape;2929;p599"/>
          <p:cNvSpPr/>
          <p:nvPr>
            <p:ph idx="3" type="pic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0" name="Google Shape;2930;p599"/>
          <p:cNvSpPr/>
          <p:nvPr>
            <p:ph idx="4" type="pic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1" name="Google Shape;2931;p599"/>
          <p:cNvSpPr/>
          <p:nvPr>
            <p:ph idx="5" type="pic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0_Custom Layout">
  <p:cSld name="210_Custom Layout">
    <p:spTree>
      <p:nvGrpSpPr>
        <p:cNvPr id="2932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600"/>
          <p:cNvSpPr/>
          <p:nvPr>
            <p:ph idx="2" type="pic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4" name="Google Shape;2934;p600"/>
          <p:cNvSpPr/>
          <p:nvPr>
            <p:ph idx="3" type="pic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5" name="Google Shape;2935;p600"/>
          <p:cNvSpPr/>
          <p:nvPr>
            <p:ph idx="4" type="pic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6" name="Google Shape;2936;p60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4_Custom Layout">
  <p:cSld name="224_Custom Layout">
    <p:spTree>
      <p:nvGrpSpPr>
        <p:cNvPr id="2937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601"/>
          <p:cNvSpPr/>
          <p:nvPr>
            <p:ph idx="2" type="pic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9" name="Google Shape;2939;p601"/>
          <p:cNvSpPr/>
          <p:nvPr>
            <p:ph idx="3" type="pic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0" name="Google Shape;2940;p601"/>
          <p:cNvSpPr/>
          <p:nvPr>
            <p:ph idx="4" type="pic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1" name="Google Shape;2941;p601"/>
          <p:cNvSpPr txBox="1"/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1_Custom Layout">
  <p:cSld name="211_Custom Layout">
    <p:spTree>
      <p:nvGrpSpPr>
        <p:cNvPr id="2942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602"/>
          <p:cNvSpPr/>
          <p:nvPr>
            <p:ph idx="2" type="pic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4" name="Google Shape;2944;p602"/>
          <p:cNvSpPr/>
          <p:nvPr>
            <p:ph idx="3" type="pic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5" name="Google Shape;2945;p602"/>
          <p:cNvSpPr/>
          <p:nvPr>
            <p:ph idx="4" type="pic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6" name="Google Shape;2946;p602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2_Custom Layout">
  <p:cSld name="212_Custom Layout">
    <p:spTree>
      <p:nvGrpSpPr>
        <p:cNvPr id="2947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603"/>
          <p:cNvSpPr/>
          <p:nvPr>
            <p:ph idx="2" type="pic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9" name="Google Shape;2949;p603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3_Custom Layout">
  <p:cSld name="213_Custom Layout"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604"/>
          <p:cNvSpPr/>
          <p:nvPr>
            <p:ph idx="2" type="pic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2" name="Google Shape;2952;p604"/>
          <p:cNvSpPr/>
          <p:nvPr>
            <p:ph idx="3" type="pic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3" name="Google Shape;2953;p604"/>
          <p:cNvSpPr/>
          <p:nvPr>
            <p:ph idx="4" type="pic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4" name="Google Shape;2954;p60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Defualt title Layout">
  <p:cSld name="9_Defualt title Layout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/>
          <p:nvPr>
            <p:ph idx="2" type="pic"/>
          </p:nvPr>
        </p:nvSpPr>
        <p:spPr>
          <a:xfrm>
            <a:off x="7570436" y="1178719"/>
            <a:ext cx="15738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8" name="Google Shape;428;p63"/>
          <p:cNvSpPr txBox="1"/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4_Custom Layout">
  <p:cSld name="214_Custom Layout">
    <p:spTree>
      <p:nvGrpSpPr>
        <p:cNvPr id="2955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605"/>
          <p:cNvSpPr/>
          <p:nvPr>
            <p:ph idx="2" type="pic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7" name="Google Shape;2957;p60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5_Custom Layout">
  <p:cSld name="215_Custom Layout"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606"/>
          <p:cNvSpPr/>
          <p:nvPr>
            <p:ph idx="2" type="pic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0" name="Google Shape;2960;p606"/>
          <p:cNvSpPr/>
          <p:nvPr>
            <p:ph idx="3" type="pic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1" name="Google Shape;2961;p606"/>
          <p:cNvSpPr txBox="1"/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6_Custom Layout">
  <p:cSld name="216_Custom Layout">
    <p:spTree>
      <p:nvGrpSpPr>
        <p:cNvPr id="2962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607"/>
          <p:cNvSpPr/>
          <p:nvPr>
            <p:ph idx="2" type="pic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7_Custom Layout">
  <p:cSld name="217_Custom Layout"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608"/>
          <p:cNvSpPr/>
          <p:nvPr>
            <p:ph idx="2" type="pic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6" name="Google Shape;2966;p608"/>
          <p:cNvSpPr/>
          <p:nvPr>
            <p:ph idx="3" type="pic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8_Custom Layout">
  <p:cSld name="218_Custom Layout">
    <p:spTree>
      <p:nvGrpSpPr>
        <p:cNvPr id="2967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609"/>
          <p:cNvSpPr/>
          <p:nvPr>
            <p:ph idx="2" type="pic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9" name="Google Shape;2969;p609"/>
          <p:cNvSpPr/>
          <p:nvPr>
            <p:ph idx="3" type="pic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0" name="Google Shape;2970;p609"/>
          <p:cNvSpPr/>
          <p:nvPr>
            <p:ph idx="4" type="pic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1" name="Google Shape;2971;p60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9_Custom Layout">
  <p:cSld name="219_Custom Layout">
    <p:spTree>
      <p:nvGrpSpPr>
        <p:cNvPr id="2972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610"/>
          <p:cNvSpPr/>
          <p:nvPr>
            <p:ph idx="2" type="pic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4" name="Google Shape;2974;p610"/>
          <p:cNvSpPr/>
          <p:nvPr>
            <p:ph idx="3" type="pic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5" name="Google Shape;2975;p610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0_Custom Layout">
  <p:cSld name="220_Custom Layout">
    <p:spTree>
      <p:nvGrpSpPr>
        <p:cNvPr id="2976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611"/>
          <p:cNvSpPr/>
          <p:nvPr>
            <p:ph idx="2" type="pic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8" name="Google Shape;2978;p611"/>
          <p:cNvSpPr/>
          <p:nvPr>
            <p:ph idx="3" type="pic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9" name="Google Shape;2979;p61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1_Custom Layout">
  <p:cSld name="221_Custom Layout">
    <p:spTree>
      <p:nvGrpSpPr>
        <p:cNvPr id="2980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612"/>
          <p:cNvSpPr/>
          <p:nvPr>
            <p:ph idx="2" type="pic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2" name="Google Shape;2982;p61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5_Custom Layout">
  <p:cSld name="225_Custom Layout">
    <p:spTree>
      <p:nvGrpSpPr>
        <p:cNvPr id="2983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613"/>
          <p:cNvSpPr/>
          <p:nvPr>
            <p:ph idx="2" type="pic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5" name="Google Shape;2985;p613"/>
          <p:cNvSpPr/>
          <p:nvPr>
            <p:ph idx="3" type="pic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6" name="Google Shape;2986;p613"/>
          <p:cNvSpPr/>
          <p:nvPr>
            <p:ph idx="4" type="pic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7" name="Google Shape;2987;p61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6_Custom Layout">
  <p:cSld name="226_Custom Layout"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614"/>
          <p:cNvSpPr/>
          <p:nvPr>
            <p:ph idx="2" type="pic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0" name="Google Shape;2990;p614"/>
          <p:cNvSpPr/>
          <p:nvPr>
            <p:ph idx="3" type="pic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1" name="Google Shape;2991;p614"/>
          <p:cNvSpPr/>
          <p:nvPr>
            <p:ph idx="4" type="pic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2" name="Google Shape;2992;p614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7_Custom Layout">
  <p:cSld name="227_Custom Layout">
    <p:spTree>
      <p:nvGrpSpPr>
        <p:cNvPr id="2993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615"/>
          <p:cNvSpPr/>
          <p:nvPr>
            <p:ph idx="2" type="pic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5" name="Google Shape;2995;p615"/>
          <p:cNvSpPr/>
          <p:nvPr>
            <p:ph idx="3" type="pic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6" name="Google Shape;2996;p615"/>
          <p:cNvSpPr/>
          <p:nvPr>
            <p:ph idx="4" type="pic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7" name="Google Shape;2997;p615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8_Custom Layout">
  <p:cSld name="228_Custom Layout">
    <p:spTree>
      <p:nvGrpSpPr>
        <p:cNvPr id="2998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616"/>
          <p:cNvSpPr/>
          <p:nvPr>
            <p:ph idx="2" type="pic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0" name="Google Shape;3000;p616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9_Custom Layout">
  <p:cSld name="229_Custom Layout"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617"/>
          <p:cNvSpPr/>
          <p:nvPr>
            <p:ph idx="2" type="pic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3" name="Google Shape;3003;p617"/>
          <p:cNvSpPr/>
          <p:nvPr>
            <p:ph idx="3" type="pic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4" name="Google Shape;3004;p617"/>
          <p:cNvSpPr/>
          <p:nvPr>
            <p:ph idx="4" type="pic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5" name="Google Shape;3005;p617"/>
          <p:cNvSpPr txBox="1"/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0_Custom Layout">
  <p:cSld name="230_Custom Layout">
    <p:spTree>
      <p:nvGrpSpPr>
        <p:cNvPr id="3006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618"/>
          <p:cNvSpPr/>
          <p:nvPr>
            <p:ph idx="2" type="pic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8" name="Google Shape;3008;p618"/>
          <p:cNvSpPr/>
          <p:nvPr>
            <p:ph idx="3" type="pic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9" name="Google Shape;3009;p618"/>
          <p:cNvSpPr txBox="1"/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1_Custom Layout">
  <p:cSld name="231_Custom Layout">
    <p:spTree>
      <p:nvGrpSpPr>
        <p:cNvPr id="3010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619"/>
          <p:cNvSpPr/>
          <p:nvPr>
            <p:ph idx="2" type="pic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2" name="Google Shape;3012;p61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2_Custom Layout">
  <p:cSld name="232_Custom Layout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620"/>
          <p:cNvSpPr/>
          <p:nvPr>
            <p:ph idx="2" type="pic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5" name="Google Shape;3015;p620"/>
          <p:cNvSpPr txBox="1"/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16" name="Google Shape;3016;p620"/>
          <p:cNvSpPr/>
          <p:nvPr>
            <p:ph idx="3" type="pic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7" name="Google Shape;3017;p620"/>
          <p:cNvSpPr/>
          <p:nvPr>
            <p:ph idx="4" type="pic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3_Custom Layout">
  <p:cSld name="233_Custom Layout">
    <p:spTree>
      <p:nvGrpSpPr>
        <p:cNvPr id="3018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621"/>
          <p:cNvSpPr/>
          <p:nvPr>
            <p:ph idx="2" type="pic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0" name="Google Shape;3020;p621"/>
          <p:cNvSpPr/>
          <p:nvPr>
            <p:ph idx="3" type="pic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1" name="Google Shape;3021;p621"/>
          <p:cNvSpPr/>
          <p:nvPr>
            <p:ph idx="4" type="pic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2" name="Google Shape;3022;p621"/>
          <p:cNvSpPr/>
          <p:nvPr>
            <p:ph idx="5" type="pic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3" name="Google Shape;3023;p621"/>
          <p:cNvSpPr/>
          <p:nvPr>
            <p:ph idx="6" type="pic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4" name="Google Shape;3024;p621"/>
          <p:cNvSpPr/>
          <p:nvPr>
            <p:ph idx="7" type="pic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4_Custom Layout">
  <p:cSld name="234_Custom Layout"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622"/>
          <p:cNvSpPr/>
          <p:nvPr>
            <p:ph idx="2" type="pic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7" name="Google Shape;3027;p622"/>
          <p:cNvSpPr/>
          <p:nvPr>
            <p:ph idx="3" type="pic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8" name="Google Shape;3028;p622"/>
          <p:cNvSpPr/>
          <p:nvPr>
            <p:ph idx="4" type="pic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9" name="Google Shape;3029;p622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b="1" i="0" lang="en-GB" sz="44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sz="1100"/>
          </a:p>
        </p:txBody>
      </p:sp>
      <p:sp>
        <p:nvSpPr>
          <p:cNvPr id="3030" name="Google Shape;3030;p622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b="1" i="0" lang="en-GB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sz="1100"/>
          </a:p>
        </p:txBody>
      </p:sp>
      <p:sp>
        <p:nvSpPr>
          <p:cNvPr id="3031" name="Google Shape;3031;p622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b="1" i="0" lang="en-GB" sz="4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5_Custom Layout">
  <p:cSld name="235_Custom Layout">
    <p:spTree>
      <p:nvGrpSpPr>
        <p:cNvPr id="3032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623"/>
          <p:cNvSpPr/>
          <p:nvPr>
            <p:ph idx="2" type="pic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4" name="Google Shape;3034;p623"/>
          <p:cNvSpPr/>
          <p:nvPr>
            <p:ph idx="3" type="pic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5" name="Google Shape;3035;p623"/>
          <p:cNvSpPr/>
          <p:nvPr>
            <p:ph idx="4" type="pic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6" name="Google Shape;3036;p62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6_Custom Layout">
  <p:cSld name="236_Custom Layout"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624"/>
          <p:cNvSpPr/>
          <p:nvPr>
            <p:ph idx="2" type="pic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9" name="Google Shape;3039;p624"/>
          <p:cNvSpPr/>
          <p:nvPr>
            <p:ph idx="3" type="pic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0" name="Google Shape;3040;p624"/>
          <p:cNvSpPr/>
          <p:nvPr>
            <p:ph idx="4" type="pic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1" name="Google Shape;3041;p624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efualt title Layout">
  <p:cSld name="10_Defualt title Layout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65"/>
          <p:cNvSpPr/>
          <p:nvPr>
            <p:ph idx="2" type="pic"/>
          </p:nvPr>
        </p:nvSpPr>
        <p:spPr>
          <a:xfrm>
            <a:off x="4269541" y="1700213"/>
            <a:ext cx="1410900" cy="3005100"/>
          </a:xfrm>
          <a:prstGeom prst="roundRect">
            <a:avLst>
              <a:gd fmla="val 9118" name="adj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7_Custom Layout">
  <p:cSld name="237_Custom Layout">
    <p:spTree>
      <p:nvGrpSpPr>
        <p:cNvPr id="3042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625"/>
          <p:cNvSpPr/>
          <p:nvPr>
            <p:ph idx="2" type="pic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4" name="Google Shape;3044;p625"/>
          <p:cNvSpPr/>
          <p:nvPr>
            <p:ph idx="3" type="pic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5" name="Google Shape;3045;p62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8_Custom Layout">
  <p:cSld name="238_Custom Layout">
    <p:spTree>
      <p:nvGrpSpPr>
        <p:cNvPr id="3046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626"/>
          <p:cNvSpPr/>
          <p:nvPr>
            <p:ph idx="2" type="pic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8" name="Google Shape;3048;p62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9_Custom Layout">
  <p:cSld name="239_Custom Layout">
    <p:spTree>
      <p:nvGrpSpPr>
        <p:cNvPr id="3049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627"/>
          <p:cNvSpPr/>
          <p:nvPr>
            <p:ph idx="2" type="pic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1" name="Google Shape;3051;p627"/>
          <p:cNvSpPr/>
          <p:nvPr>
            <p:ph idx="3" type="pic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2" name="Google Shape;3052;p627"/>
          <p:cNvSpPr/>
          <p:nvPr>
            <p:ph idx="4" type="pic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3" name="Google Shape;3053;p627"/>
          <p:cNvSpPr/>
          <p:nvPr>
            <p:ph idx="5" type="pic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4" name="Google Shape;3054;p627"/>
          <p:cNvSpPr/>
          <p:nvPr>
            <p:ph idx="6" type="pic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5" name="Google Shape;3055;p627"/>
          <p:cNvSpPr/>
          <p:nvPr>
            <p:ph idx="7" type="pic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6" name="Google Shape;3056;p627"/>
          <p:cNvSpPr/>
          <p:nvPr>
            <p:ph idx="8" type="pic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7" name="Google Shape;3057;p62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0_Custom Layout">
  <p:cSld name="240_Custom Layout"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628"/>
          <p:cNvSpPr/>
          <p:nvPr>
            <p:ph idx="2" type="pic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0" name="Google Shape;3060;p628"/>
          <p:cNvSpPr/>
          <p:nvPr>
            <p:ph idx="3" type="pic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1" name="Google Shape;3061;p628"/>
          <p:cNvSpPr/>
          <p:nvPr>
            <p:ph idx="4" type="pic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2" name="Google Shape;3062;p628"/>
          <p:cNvSpPr/>
          <p:nvPr>
            <p:ph idx="5" type="pic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3" name="Google Shape;3063;p628"/>
          <p:cNvSpPr/>
          <p:nvPr>
            <p:ph idx="6" type="pic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4" name="Google Shape;3064;p62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1_Custom Layout">
  <p:cSld name="241_Custom Layout">
    <p:spTree>
      <p:nvGrpSpPr>
        <p:cNvPr id="3065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629"/>
          <p:cNvSpPr/>
          <p:nvPr>
            <p:ph idx="2" type="pic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7" name="Google Shape;3067;p62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2_Custom Layout">
  <p:cSld name="242_Custom Layout"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630"/>
          <p:cNvSpPr/>
          <p:nvPr>
            <p:ph idx="2" type="pic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0" name="Google Shape;3070;p63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71" name="Google Shape;3071;p630"/>
          <p:cNvSpPr/>
          <p:nvPr>
            <p:ph idx="3" type="pic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3_Custom Layout">
  <p:cSld name="243_Custom Layout">
    <p:spTree>
      <p:nvGrpSpPr>
        <p:cNvPr id="3072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631"/>
          <p:cNvSpPr/>
          <p:nvPr>
            <p:ph idx="2" type="pic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4" name="Google Shape;3074;p631"/>
          <p:cNvSpPr/>
          <p:nvPr>
            <p:ph idx="3" type="pic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5" name="Google Shape;3075;p631"/>
          <p:cNvSpPr/>
          <p:nvPr>
            <p:ph idx="4" type="pic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6" name="Google Shape;3076;p631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4_Custom Layout">
  <p:cSld name="244_Custom Layout"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632"/>
          <p:cNvSpPr/>
          <p:nvPr>
            <p:ph idx="2" type="pic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9" name="Google Shape;3079;p632"/>
          <p:cNvSpPr/>
          <p:nvPr>
            <p:ph idx="3" type="pic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0" name="Google Shape;3080;p63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5_Custom Layout">
  <p:cSld name="245_Custom Layout">
    <p:spTree>
      <p:nvGrpSpPr>
        <p:cNvPr id="308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633"/>
          <p:cNvSpPr/>
          <p:nvPr>
            <p:ph idx="2" type="pic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3" name="Google Shape;3083;p633"/>
          <p:cNvSpPr txBox="1"/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6_Custom Layout">
  <p:cSld name="246_Custom Layout"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634"/>
          <p:cNvSpPr/>
          <p:nvPr>
            <p:ph idx="2" type="pic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6" name="Google Shape;3086;p634"/>
          <p:cNvSpPr/>
          <p:nvPr>
            <p:ph idx="3" type="pic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7" name="Google Shape;3087;p634"/>
          <p:cNvSpPr/>
          <p:nvPr>
            <p:ph idx="4" type="pic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8" name="Google Shape;3088;p63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/>
          <p:nvPr>
            <p:ph idx="2" type="pic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36" name="Google Shape;436;p6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7_Custom Layout">
  <p:cSld name="247_Custom Layout"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35"/>
          <p:cNvSpPr/>
          <p:nvPr>
            <p:ph idx="2" type="pic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1" name="Google Shape;3091;p635"/>
          <p:cNvSpPr/>
          <p:nvPr>
            <p:ph idx="3" type="pic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2" name="Google Shape;3092;p635"/>
          <p:cNvSpPr/>
          <p:nvPr>
            <p:ph idx="4" type="pic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8_Custom Layout">
  <p:cSld name="248_Custom Layout">
    <p:spTree>
      <p:nvGrpSpPr>
        <p:cNvPr id="3093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636"/>
          <p:cNvSpPr/>
          <p:nvPr>
            <p:ph idx="2" type="pic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5" name="Google Shape;3095;p636"/>
          <p:cNvSpPr/>
          <p:nvPr>
            <p:ph idx="3" type="pic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6" name="Google Shape;3096;p636"/>
          <p:cNvSpPr/>
          <p:nvPr>
            <p:ph idx="4" type="pic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7" name="Google Shape;3097;p636"/>
          <p:cNvSpPr/>
          <p:nvPr>
            <p:ph idx="5" type="pic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8" name="Google Shape;3098;p636"/>
          <p:cNvSpPr/>
          <p:nvPr>
            <p:ph idx="6" type="pic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9" name="Google Shape;3099;p636"/>
          <p:cNvSpPr/>
          <p:nvPr>
            <p:ph idx="7" type="pic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0" name="Google Shape;3100;p636"/>
          <p:cNvSpPr/>
          <p:nvPr>
            <p:ph idx="8" type="pic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1" name="Google Shape;3101;p636"/>
          <p:cNvSpPr/>
          <p:nvPr>
            <p:ph idx="9" type="pic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2" name="Google Shape;3102;p636"/>
          <p:cNvSpPr/>
          <p:nvPr>
            <p:ph idx="13" type="pic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3" name="Google Shape;3103;p636"/>
          <p:cNvSpPr/>
          <p:nvPr>
            <p:ph idx="14" type="pic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4" name="Google Shape;3104;p63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9_Custom Layout">
  <p:cSld name="249_Custom Layout">
    <p:spTree>
      <p:nvGrpSpPr>
        <p:cNvPr id="3105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37"/>
          <p:cNvSpPr/>
          <p:nvPr>
            <p:ph idx="2" type="pic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7" name="Google Shape;3107;p63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0_Custom Layout">
  <p:cSld name="250_Custom Layout">
    <p:spTree>
      <p:nvGrpSpPr>
        <p:cNvPr id="3108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638"/>
          <p:cNvSpPr/>
          <p:nvPr>
            <p:ph idx="2" type="pic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0" name="Google Shape;3110;p63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1_Custom Layout">
  <p:cSld name="251_Custom Layout">
    <p:spTree>
      <p:nvGrpSpPr>
        <p:cNvPr id="311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639"/>
          <p:cNvSpPr/>
          <p:nvPr>
            <p:ph idx="2" type="pic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3" name="Google Shape;3113;p639"/>
          <p:cNvSpPr/>
          <p:nvPr>
            <p:ph idx="3" type="pic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4" name="Google Shape;3114;p639"/>
          <p:cNvSpPr/>
          <p:nvPr>
            <p:ph idx="4" type="pic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5" name="Google Shape;3115;p639"/>
          <p:cNvSpPr/>
          <p:nvPr>
            <p:ph idx="5" type="pic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6" name="Google Shape;3116;p639"/>
          <p:cNvSpPr/>
          <p:nvPr>
            <p:ph idx="6" type="pic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7" name="Google Shape;3117;p639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2_Custom Layout">
  <p:cSld name="252_Custom Layout">
    <p:spTree>
      <p:nvGrpSpPr>
        <p:cNvPr id="3118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640"/>
          <p:cNvSpPr/>
          <p:nvPr>
            <p:ph idx="2" type="pic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0" name="Google Shape;3120;p640"/>
          <p:cNvSpPr/>
          <p:nvPr>
            <p:ph idx="3" type="pic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1" name="Google Shape;3121;p640"/>
          <p:cNvSpPr/>
          <p:nvPr>
            <p:ph idx="4" type="pic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2" name="Google Shape;3122;p640"/>
          <p:cNvSpPr/>
          <p:nvPr>
            <p:ph idx="5" type="pic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3_Custom Layout">
  <p:cSld name="253_Custom Layout">
    <p:spTree>
      <p:nvGrpSpPr>
        <p:cNvPr id="3123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641"/>
          <p:cNvSpPr/>
          <p:nvPr>
            <p:ph idx="2" type="pic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5" name="Google Shape;3125;p641"/>
          <p:cNvSpPr/>
          <p:nvPr>
            <p:ph idx="3" type="pic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6" name="Google Shape;3126;p641"/>
          <p:cNvSpPr/>
          <p:nvPr>
            <p:ph idx="4" type="pic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7" name="Google Shape;3127;p641"/>
          <p:cNvSpPr/>
          <p:nvPr>
            <p:ph idx="5" type="pic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8" name="Google Shape;3128;p641"/>
          <p:cNvSpPr/>
          <p:nvPr>
            <p:ph idx="6" type="pic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4_Custom Layout">
  <p:cSld name="254_Custom Layout"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642"/>
          <p:cNvSpPr/>
          <p:nvPr>
            <p:ph idx="2" type="pic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1" name="Google Shape;3131;p642"/>
          <p:cNvSpPr/>
          <p:nvPr>
            <p:ph idx="3" type="pic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2" name="Google Shape;3132;p642"/>
          <p:cNvSpPr/>
          <p:nvPr>
            <p:ph idx="4" type="pic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3" name="Google Shape;3133;p642"/>
          <p:cNvSpPr/>
          <p:nvPr>
            <p:ph idx="5" type="pic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4" name="Google Shape;3134;p642"/>
          <p:cNvSpPr/>
          <p:nvPr>
            <p:ph idx="6" type="pic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5" name="Google Shape;3135;p642"/>
          <p:cNvSpPr/>
          <p:nvPr>
            <p:ph idx="7" type="pic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6" name="Google Shape;3136;p64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5_Custom Layout">
  <p:cSld name="255_Custom Layout">
    <p:spTree>
      <p:nvGrpSpPr>
        <p:cNvPr id="3137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643"/>
          <p:cNvSpPr/>
          <p:nvPr>
            <p:ph idx="2" type="pic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6_Custom Layout">
  <p:cSld name="256_Custom Layout">
    <p:spTree>
      <p:nvGrpSpPr>
        <p:cNvPr id="3139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644"/>
          <p:cNvSpPr/>
          <p:nvPr>
            <p:ph idx="2" type="pic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1" name="Google Shape;3141;p64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ualt title Layout">
  <p:cSld name="Defualt title Layout">
    <p:bg>
      <p:bgPr>
        <a:solidFill>
          <a:schemeClr val="lt1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7_Custom Layout">
  <p:cSld name="257_Custom Layout">
    <p:spTree>
      <p:nvGrpSpPr>
        <p:cNvPr id="3142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645"/>
          <p:cNvSpPr/>
          <p:nvPr>
            <p:ph idx="2" type="pic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4" name="Google Shape;3144;p64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8_Custom Layout">
  <p:cSld name="258_Custom Layout">
    <p:spTree>
      <p:nvGrpSpPr>
        <p:cNvPr id="3145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646"/>
          <p:cNvSpPr/>
          <p:nvPr>
            <p:ph idx="2" type="pic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7" name="Google Shape;3147;p646"/>
          <p:cNvSpPr/>
          <p:nvPr>
            <p:ph idx="3" type="pic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8" name="Google Shape;3148;p646"/>
          <p:cNvSpPr/>
          <p:nvPr>
            <p:ph idx="4" type="pic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9" name="Google Shape;3149;p646"/>
          <p:cNvSpPr/>
          <p:nvPr>
            <p:ph idx="5" type="pic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0" name="Google Shape;3150;p646"/>
          <p:cNvSpPr/>
          <p:nvPr>
            <p:ph idx="6" type="pic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1" name="Google Shape;3151;p646"/>
          <p:cNvSpPr/>
          <p:nvPr>
            <p:ph idx="7" type="pic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2" name="Google Shape;3152;p646"/>
          <p:cNvSpPr/>
          <p:nvPr>
            <p:ph idx="8" type="pic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3" name="Google Shape;3153;p646"/>
          <p:cNvSpPr/>
          <p:nvPr>
            <p:ph idx="9" type="pic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4" name="Google Shape;3154;p646"/>
          <p:cNvSpPr/>
          <p:nvPr>
            <p:ph idx="13" type="pic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5" name="Google Shape;3155;p646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9_Custom Layout">
  <p:cSld name="259_Custom Layout"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647"/>
          <p:cNvSpPr/>
          <p:nvPr>
            <p:ph idx="2" type="pic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8" name="Google Shape;3158;p64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0_Custom Layout">
  <p:cSld name="260_Custom Layout"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648"/>
          <p:cNvSpPr/>
          <p:nvPr>
            <p:ph idx="2" type="pic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1" name="Google Shape;3161;p648"/>
          <p:cNvSpPr/>
          <p:nvPr>
            <p:ph idx="3" type="pic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1_Custom Layout">
  <p:cSld name="261_Custom Layout"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649"/>
          <p:cNvSpPr/>
          <p:nvPr>
            <p:ph idx="2" type="pic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4" name="Google Shape;3164;p649"/>
          <p:cNvSpPr/>
          <p:nvPr>
            <p:ph idx="3" type="pic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5" name="Google Shape;3165;p649"/>
          <p:cNvSpPr/>
          <p:nvPr>
            <p:ph idx="4" type="pic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6" name="Google Shape;3166;p649"/>
          <p:cNvSpPr/>
          <p:nvPr>
            <p:ph idx="5" type="pic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7" name="Google Shape;3167;p649"/>
          <p:cNvSpPr/>
          <p:nvPr>
            <p:ph idx="6" type="pic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8" name="Google Shape;3168;p649"/>
          <p:cNvSpPr txBox="1"/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2_Custom Layout">
  <p:cSld name="262_Custom Layout">
    <p:spTree>
      <p:nvGrpSpPr>
        <p:cNvPr id="3169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650"/>
          <p:cNvSpPr/>
          <p:nvPr>
            <p:ph idx="2" type="pic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1" name="Google Shape;3171;p650"/>
          <p:cNvSpPr/>
          <p:nvPr>
            <p:ph idx="3" type="pic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2" name="Google Shape;3172;p650"/>
          <p:cNvSpPr/>
          <p:nvPr>
            <p:ph idx="4" type="pic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3" name="Google Shape;3173;p650"/>
          <p:cNvSpPr/>
          <p:nvPr>
            <p:ph idx="5" type="pic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4" name="Google Shape;3174;p650"/>
          <p:cNvSpPr/>
          <p:nvPr>
            <p:ph idx="6" type="pic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5" name="Google Shape;3175;p650"/>
          <p:cNvSpPr/>
          <p:nvPr>
            <p:ph idx="7" type="pic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6" name="Google Shape;3176;p650"/>
          <p:cNvSpPr/>
          <p:nvPr>
            <p:ph idx="8" type="pic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7" name="Google Shape;3177;p650"/>
          <p:cNvSpPr/>
          <p:nvPr>
            <p:ph idx="9" type="pic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8" name="Google Shape;3178;p650"/>
          <p:cNvSpPr/>
          <p:nvPr>
            <p:ph idx="13" type="pic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9" name="Google Shape;3179;p650"/>
          <p:cNvSpPr/>
          <p:nvPr>
            <p:ph idx="14" type="pic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0" name="Google Shape;3180;p650"/>
          <p:cNvSpPr/>
          <p:nvPr>
            <p:ph idx="15" type="pic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1" name="Google Shape;3181;p650"/>
          <p:cNvSpPr/>
          <p:nvPr>
            <p:ph idx="16" type="pic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2" name="Google Shape;3182;p650"/>
          <p:cNvSpPr txBox="1"/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3_Custom Layout">
  <p:cSld name="263_Custom Layout">
    <p:spTree>
      <p:nvGrpSpPr>
        <p:cNvPr id="3183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651"/>
          <p:cNvSpPr/>
          <p:nvPr>
            <p:ph idx="2" type="pic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5" name="Google Shape;3185;p651"/>
          <p:cNvSpPr/>
          <p:nvPr>
            <p:ph idx="3" type="pic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6" name="Google Shape;3186;p651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4_Custom Layout">
  <p:cSld name="264_Custom Layout">
    <p:spTree>
      <p:nvGrpSpPr>
        <p:cNvPr id="3187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652"/>
          <p:cNvSpPr/>
          <p:nvPr>
            <p:ph idx="2" type="pic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9" name="Google Shape;3189;p65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5_Custom Layout">
  <p:cSld name="265_Custom Layout">
    <p:spTree>
      <p:nvGrpSpPr>
        <p:cNvPr id="3190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653"/>
          <p:cNvSpPr/>
          <p:nvPr>
            <p:ph idx="2" type="pic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2" name="Google Shape;3192;p653"/>
          <p:cNvSpPr/>
          <p:nvPr>
            <p:ph idx="3" type="pic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3" name="Google Shape;3193;p653"/>
          <p:cNvSpPr/>
          <p:nvPr>
            <p:ph idx="4" type="pic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4" name="Google Shape;3194;p653"/>
          <p:cNvSpPr/>
          <p:nvPr>
            <p:ph idx="5" type="pic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5" name="Google Shape;3195;p653"/>
          <p:cNvSpPr/>
          <p:nvPr>
            <p:ph idx="6" type="pic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6" name="Google Shape;3196;p653"/>
          <p:cNvSpPr/>
          <p:nvPr>
            <p:ph idx="7" type="pic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7" name="Google Shape;3197;p653"/>
          <p:cNvSpPr/>
          <p:nvPr>
            <p:ph idx="8" type="pic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8" name="Google Shape;3198;p653"/>
          <p:cNvSpPr/>
          <p:nvPr>
            <p:ph idx="9" type="pic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6_Custom Layout">
  <p:cSld name="266_Custom Layout">
    <p:spTree>
      <p:nvGrpSpPr>
        <p:cNvPr id="3199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654"/>
          <p:cNvSpPr/>
          <p:nvPr>
            <p:ph idx="2" type="pic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1" name="Google Shape;3201;p654"/>
          <p:cNvSpPr/>
          <p:nvPr>
            <p:ph idx="3" type="pic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2" name="Google Shape;3202;p654"/>
          <p:cNvSpPr/>
          <p:nvPr>
            <p:ph idx="4" type="pic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3" name="Google Shape;3203;p65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/>
          <p:nvPr>
            <p:ph idx="2" type="pic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49" name="Google Shape;449;p69"/>
          <p:cNvSpPr txBox="1"/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409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b="1" i="0" sz="9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7_Custom Layout">
  <p:cSld name="267_Custom Layout"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655"/>
          <p:cNvSpPr/>
          <p:nvPr>
            <p:ph idx="2" type="pic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6" name="Google Shape;3206;p65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8_Custom Layout">
  <p:cSld name="268_Custom Layout"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656"/>
          <p:cNvSpPr/>
          <p:nvPr>
            <p:ph idx="2" type="pic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9" name="Google Shape;3209;p656"/>
          <p:cNvSpPr/>
          <p:nvPr>
            <p:ph idx="3" type="pic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0" name="Google Shape;3210;p656"/>
          <p:cNvSpPr/>
          <p:nvPr>
            <p:ph idx="4" type="pic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1" name="Google Shape;3211;p656"/>
          <p:cNvSpPr txBox="1"/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9_Custom Layout">
  <p:cSld name="269_Custom Layout">
    <p:spTree>
      <p:nvGrpSpPr>
        <p:cNvPr id="3212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657"/>
          <p:cNvSpPr/>
          <p:nvPr>
            <p:ph idx="2" type="pic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4" name="Google Shape;3214;p657"/>
          <p:cNvSpPr/>
          <p:nvPr>
            <p:ph idx="3" type="pic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5" name="Google Shape;3215;p657"/>
          <p:cNvSpPr/>
          <p:nvPr>
            <p:ph idx="4" type="pic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6" name="Google Shape;3216;p657"/>
          <p:cNvSpPr/>
          <p:nvPr>
            <p:ph idx="5" type="pic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7" name="Google Shape;3217;p657"/>
          <p:cNvSpPr txBox="1"/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0_Custom Layout">
  <p:cSld name="270_Custom Layout"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658"/>
          <p:cNvSpPr/>
          <p:nvPr>
            <p:ph idx="2" type="pic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9_Custom Layout">
  <p:cSld name="309_Custom Layout"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659"/>
          <p:cNvSpPr/>
          <p:nvPr>
            <p:ph idx="2" type="pic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2" name="Google Shape;3222;p65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1_Custom Layout">
  <p:cSld name="271_Custom Layout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660"/>
          <p:cNvSpPr/>
          <p:nvPr>
            <p:ph idx="2" type="pic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5" name="Google Shape;3225;p66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2_Custom Layout">
  <p:cSld name="272_Custom Layout"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661"/>
          <p:cNvSpPr/>
          <p:nvPr>
            <p:ph idx="2" type="pic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8" name="Google Shape;3228;p661"/>
          <p:cNvSpPr/>
          <p:nvPr>
            <p:ph idx="3" type="pic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9" name="Google Shape;3229;p661"/>
          <p:cNvSpPr txBox="1"/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3_Custom Layout">
  <p:cSld name="273_Custom Layout">
    <p:spTree>
      <p:nvGrpSpPr>
        <p:cNvPr id="3230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662"/>
          <p:cNvSpPr/>
          <p:nvPr>
            <p:ph idx="2" type="pic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2" name="Google Shape;3232;p662"/>
          <p:cNvSpPr txBox="1"/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efualt title Layout">
  <p:cSld name="2_Defualt title Layout">
    <p:bg>
      <p:bgPr>
        <a:solidFill>
          <a:schemeClr val="lt1"/>
        </a:solidFill>
      </p:bgPr>
    </p:bg>
    <p:spTree>
      <p:nvGrpSpPr>
        <p:cNvPr id="3233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663"/>
          <p:cNvSpPr txBox="1"/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4_Custom Layout" showMasterSp="0">
  <p:cSld name="274_Custom Layout"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66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7" name="Google Shape;3237;p664"/>
          <p:cNvSpPr/>
          <p:nvPr>
            <p:ph idx="3" type="pic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8" name="Google Shape;3238;p664"/>
          <p:cNvSpPr/>
          <p:nvPr>
            <p:ph idx="4" type="pic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9" name="Google Shape;3239;p664"/>
          <p:cNvSpPr/>
          <p:nvPr>
            <p:ph idx="5" type="pic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0" name="Google Shape;3240;p664"/>
          <p:cNvSpPr/>
          <p:nvPr>
            <p:ph idx="6" type="pic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1" name="Google Shape;3241;p664"/>
          <p:cNvSpPr/>
          <p:nvPr>
            <p:ph idx="7" type="pic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2" name="Google Shape;3242;p664"/>
          <p:cNvSpPr/>
          <p:nvPr>
            <p:ph idx="8" type="pic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3" name="Google Shape;3243;p664"/>
          <p:cNvSpPr/>
          <p:nvPr>
            <p:ph idx="9" type="pic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4" name="Google Shape;3244;p664"/>
          <p:cNvSpPr/>
          <p:nvPr>
            <p:ph idx="13" type="pic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5" name="Google Shape;3245;p664"/>
          <p:cNvSpPr txBox="1"/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2" name="Google Shape;452;p70"/>
          <p:cNvSpPr txBox="1"/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409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5_Custom Layout">
  <p:cSld name="275_Custom Layout">
    <p:spTree>
      <p:nvGrpSpPr>
        <p:cNvPr id="3246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665"/>
          <p:cNvSpPr/>
          <p:nvPr>
            <p:ph idx="2" type="pic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8" name="Google Shape;3248;p665"/>
          <p:cNvSpPr/>
          <p:nvPr>
            <p:ph idx="3" type="pic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9" name="Google Shape;3249;p665"/>
          <p:cNvSpPr/>
          <p:nvPr>
            <p:ph idx="4" type="pic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0" name="Google Shape;3250;p665"/>
          <p:cNvSpPr/>
          <p:nvPr>
            <p:ph idx="5" type="pic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1" name="Google Shape;3251;p665"/>
          <p:cNvSpPr/>
          <p:nvPr>
            <p:ph idx="6" type="pic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2" name="Google Shape;3252;p66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6_Custom Layout">
  <p:cSld name="276_Custom Layout"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666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5" name="Google Shape;3255;p666"/>
          <p:cNvSpPr/>
          <p:nvPr>
            <p:ph idx="2" type="pic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6" name="Google Shape;3256;p666"/>
          <p:cNvSpPr/>
          <p:nvPr>
            <p:ph idx="3" type="pic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7" name="Google Shape;3257;p666"/>
          <p:cNvSpPr/>
          <p:nvPr>
            <p:ph idx="4" type="pic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8" name="Google Shape;3258;p666"/>
          <p:cNvSpPr/>
          <p:nvPr>
            <p:ph idx="5" type="pic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7_Custom Layout">
  <p:cSld name="277_Custom Layout">
    <p:spTree>
      <p:nvGrpSpPr>
        <p:cNvPr id="3259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667"/>
          <p:cNvSpPr/>
          <p:nvPr>
            <p:ph idx="2" type="pic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1" name="Google Shape;3261;p667"/>
          <p:cNvSpPr/>
          <p:nvPr>
            <p:ph idx="3" type="pic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2" name="Google Shape;3262;p667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0_Custom Layout">
  <p:cSld name="310_Custom Layout">
    <p:spTree>
      <p:nvGrpSpPr>
        <p:cNvPr id="3263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668"/>
          <p:cNvSpPr/>
          <p:nvPr>
            <p:ph idx="2" type="pic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5" name="Google Shape;3265;p668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1_Custom Layout">
  <p:cSld name="311_Custom Layout">
    <p:spTree>
      <p:nvGrpSpPr>
        <p:cNvPr id="3266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669"/>
          <p:cNvSpPr/>
          <p:nvPr>
            <p:ph idx="2" type="pic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8" name="Google Shape;3268;p669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8_Custom Layout">
  <p:cSld name="278_Custom Layout">
    <p:spTree>
      <p:nvGrpSpPr>
        <p:cNvPr id="3269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670"/>
          <p:cNvSpPr/>
          <p:nvPr>
            <p:ph idx="2" type="pic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1" name="Google Shape;3271;p670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fualt title Layout">
  <p:cSld name="1_Defualt title Layout">
    <p:bg>
      <p:bgPr>
        <a:solidFill>
          <a:schemeClr val="lt1"/>
        </a:solidFill>
      </p:bgPr>
    </p:bg>
    <p:spTree>
      <p:nvGrpSpPr>
        <p:cNvPr id="3272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67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9_Custom Layout">
  <p:cSld name="279_Custom Layout">
    <p:spTree>
      <p:nvGrpSpPr>
        <p:cNvPr id="3274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672"/>
          <p:cNvSpPr/>
          <p:nvPr>
            <p:ph idx="2" type="pic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6" name="Google Shape;3276;p672"/>
          <p:cNvSpPr/>
          <p:nvPr>
            <p:ph idx="3" type="pic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7" name="Google Shape;3277;p672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0_Custom Layout">
  <p:cSld name="280_Custom Layout">
    <p:spTree>
      <p:nvGrpSpPr>
        <p:cNvPr id="3278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673"/>
          <p:cNvSpPr/>
          <p:nvPr>
            <p:ph idx="2" type="pic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0" name="Google Shape;3280;p673"/>
          <p:cNvSpPr/>
          <p:nvPr>
            <p:ph idx="3" type="pic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1" name="Google Shape;3281;p673"/>
          <p:cNvSpPr/>
          <p:nvPr>
            <p:ph idx="4" type="pic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2" name="Google Shape;3282;p673"/>
          <p:cNvSpPr txBox="1"/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1_Custom Layout">
  <p:cSld name="281_Custom Layout"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674"/>
          <p:cNvSpPr/>
          <p:nvPr>
            <p:ph idx="2" type="pic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5" name="Google Shape;3285;p674"/>
          <p:cNvSpPr/>
          <p:nvPr>
            <p:ph idx="3" type="pic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6" name="Google Shape;3286;p674"/>
          <p:cNvSpPr/>
          <p:nvPr>
            <p:ph idx="4" type="pic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7" name="Google Shape;3287;p674"/>
          <p:cNvSpPr txBox="1"/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7_Custom Layout">
  <p:cSld name="87_Custom Layout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/>
          <p:nvPr>
            <p:ph idx="2" type="pic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5" name="Google Shape;455;p71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6" name="Google Shape;456;p71"/>
          <p:cNvSpPr/>
          <p:nvPr>
            <p:ph idx="3" type="pic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2_Custom Layout">
  <p:cSld name="282_Custom Layout">
    <p:spTree>
      <p:nvGrpSpPr>
        <p:cNvPr id="3288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675"/>
          <p:cNvSpPr/>
          <p:nvPr>
            <p:ph idx="2" type="pic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0" name="Google Shape;3290;p675"/>
          <p:cNvSpPr/>
          <p:nvPr>
            <p:ph idx="3" type="pic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1" name="Google Shape;3291;p675"/>
          <p:cNvSpPr/>
          <p:nvPr>
            <p:ph idx="4" type="pic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2" name="Google Shape;3292;p675"/>
          <p:cNvSpPr/>
          <p:nvPr>
            <p:ph idx="5" type="pic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3" name="Google Shape;3293;p675"/>
          <p:cNvSpPr txBox="1"/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3_Custom Layout">
  <p:cSld name="283_Custom Layout">
    <p:spTree>
      <p:nvGrpSpPr>
        <p:cNvPr id="3294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676"/>
          <p:cNvSpPr/>
          <p:nvPr>
            <p:ph idx="2" type="pic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6" name="Google Shape;3296;p676"/>
          <p:cNvSpPr txBox="1"/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2_Custom Layout">
  <p:cSld name="312_Custom Layout">
    <p:spTree>
      <p:nvGrpSpPr>
        <p:cNvPr id="3297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677"/>
          <p:cNvSpPr/>
          <p:nvPr>
            <p:ph idx="2" type="pic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9" name="Google Shape;3299;p677"/>
          <p:cNvSpPr/>
          <p:nvPr>
            <p:ph idx="3" type="pic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0" name="Google Shape;3300;p677"/>
          <p:cNvSpPr/>
          <p:nvPr>
            <p:ph idx="4" type="pic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1" name="Google Shape;3301;p677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4_Custom Layout">
  <p:cSld name="284_Custom Layout">
    <p:spTree>
      <p:nvGrpSpPr>
        <p:cNvPr id="3302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678"/>
          <p:cNvSpPr/>
          <p:nvPr>
            <p:ph idx="2" type="pic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4" name="Google Shape;3304;p678"/>
          <p:cNvSpPr/>
          <p:nvPr>
            <p:ph idx="3" type="pic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5" name="Google Shape;3305;p678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5_Custom Layout">
  <p:cSld name="285_Custom Layout">
    <p:spTree>
      <p:nvGrpSpPr>
        <p:cNvPr id="3306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679"/>
          <p:cNvSpPr/>
          <p:nvPr>
            <p:ph idx="2" type="pic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8" name="Google Shape;3308;p679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6_Custom Layout">
  <p:cSld name="286_Custom Layout">
    <p:spTree>
      <p:nvGrpSpPr>
        <p:cNvPr id="3309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68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1" name="Google Shape;3311;p680"/>
          <p:cNvSpPr/>
          <p:nvPr>
            <p:ph idx="2" type="pic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2" name="Google Shape;3312;p680"/>
          <p:cNvSpPr/>
          <p:nvPr>
            <p:ph idx="3" type="pic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7_Custom Layout">
  <p:cSld name="287_Custom Layout">
    <p:spTree>
      <p:nvGrpSpPr>
        <p:cNvPr id="3313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681"/>
          <p:cNvSpPr/>
          <p:nvPr>
            <p:ph idx="2" type="pic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5" name="Google Shape;3315;p68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8_Custom Layout">
  <p:cSld name="288_Custom Layout">
    <p:spTree>
      <p:nvGrpSpPr>
        <p:cNvPr id="3316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682"/>
          <p:cNvSpPr/>
          <p:nvPr>
            <p:ph idx="2" type="pic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8" name="Google Shape;3318;p68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9_Custom Layout">
  <p:cSld name="289_Custom Layout">
    <p:spTree>
      <p:nvGrpSpPr>
        <p:cNvPr id="3319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683"/>
          <p:cNvSpPr/>
          <p:nvPr>
            <p:ph idx="2" type="pic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1" name="Google Shape;3321;p683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2" name="Google Shape;3322;p683"/>
          <p:cNvSpPr/>
          <p:nvPr>
            <p:ph idx="3" type="pic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0_Custom Layout">
  <p:cSld name="290_Custom Layout">
    <p:spTree>
      <p:nvGrpSpPr>
        <p:cNvPr id="3323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684"/>
          <p:cNvSpPr/>
          <p:nvPr>
            <p:ph idx="2" type="pic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5" name="Google Shape;3325;p684"/>
          <p:cNvSpPr/>
          <p:nvPr>
            <p:ph idx="3" type="pic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6" name="Google Shape;3326;p684"/>
          <p:cNvSpPr/>
          <p:nvPr>
            <p:ph idx="4" type="pic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7" name="Google Shape;3327;p684"/>
          <p:cNvSpPr/>
          <p:nvPr>
            <p:ph idx="5" type="pic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4_Custom Layout">
  <p:cSld name="84_Custom Layout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9" name="Google Shape;459;p72"/>
          <p:cNvSpPr/>
          <p:nvPr>
            <p:ph idx="2" type="pic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0" name="Google Shape;460;p72"/>
          <p:cNvSpPr/>
          <p:nvPr>
            <p:ph idx="3" type="pic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1" name="Google Shape;461;p72"/>
          <p:cNvSpPr/>
          <p:nvPr>
            <p:ph idx="4" type="pic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1_Custom Layout">
  <p:cSld name="291_Custom Layout">
    <p:spTree>
      <p:nvGrpSpPr>
        <p:cNvPr id="3328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685"/>
          <p:cNvSpPr txBox="1"/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0" name="Google Shape;3330;p685"/>
          <p:cNvSpPr/>
          <p:nvPr>
            <p:ph idx="2" type="pic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1" name="Google Shape;3331;p685"/>
          <p:cNvSpPr/>
          <p:nvPr>
            <p:ph idx="3" type="pic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2" name="Google Shape;3332;p685"/>
          <p:cNvSpPr/>
          <p:nvPr>
            <p:ph idx="4" type="pic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3" name="Google Shape;3333;p685"/>
          <p:cNvSpPr/>
          <p:nvPr>
            <p:ph idx="5" type="pic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4" name="Google Shape;3334;p685"/>
          <p:cNvSpPr/>
          <p:nvPr>
            <p:ph idx="6" type="pic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5" name="Google Shape;3335;p685"/>
          <p:cNvSpPr/>
          <p:nvPr>
            <p:ph idx="7" type="pic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6" name="Google Shape;3336;p685"/>
          <p:cNvSpPr/>
          <p:nvPr>
            <p:ph idx="8" type="pic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7" name="Google Shape;3337;p685"/>
          <p:cNvSpPr/>
          <p:nvPr>
            <p:ph idx="9" type="pic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8" name="Google Shape;3338;p685"/>
          <p:cNvSpPr/>
          <p:nvPr>
            <p:ph idx="13" type="pic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9" name="Google Shape;3339;p685"/>
          <p:cNvSpPr/>
          <p:nvPr>
            <p:ph idx="14" type="pic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0" name="Google Shape;3340;p685"/>
          <p:cNvSpPr/>
          <p:nvPr>
            <p:ph idx="15" type="pic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1" name="Google Shape;3341;p685"/>
          <p:cNvSpPr/>
          <p:nvPr>
            <p:ph idx="16" type="pic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2" name="Google Shape;3342;p685"/>
          <p:cNvSpPr/>
          <p:nvPr>
            <p:ph idx="17" type="pic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3" name="Google Shape;3343;p685"/>
          <p:cNvSpPr/>
          <p:nvPr>
            <p:ph idx="18" type="pic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4" name="Google Shape;3344;p685"/>
          <p:cNvSpPr/>
          <p:nvPr>
            <p:ph idx="19" type="pic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5" name="Google Shape;3345;p685"/>
          <p:cNvSpPr/>
          <p:nvPr>
            <p:ph idx="20" type="pic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6" name="Google Shape;3346;p685"/>
          <p:cNvSpPr/>
          <p:nvPr>
            <p:ph idx="21" type="pic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7" name="Google Shape;3347;p685"/>
          <p:cNvSpPr/>
          <p:nvPr>
            <p:ph idx="22" type="pic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8" name="Google Shape;3348;p685"/>
          <p:cNvSpPr/>
          <p:nvPr>
            <p:ph idx="23" type="pic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9" name="Google Shape;3349;p685"/>
          <p:cNvSpPr/>
          <p:nvPr>
            <p:ph idx="24" type="pic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0" name="Google Shape;3350;p685"/>
          <p:cNvSpPr/>
          <p:nvPr>
            <p:ph idx="25" type="pic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2_Custom Layout">
  <p:cSld name="292_Custom Layout">
    <p:spTree>
      <p:nvGrpSpPr>
        <p:cNvPr id="335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686"/>
          <p:cNvSpPr/>
          <p:nvPr>
            <p:ph idx="2" type="pic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3" name="Google Shape;3353;p686"/>
          <p:cNvSpPr/>
          <p:nvPr>
            <p:ph idx="3" type="pic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4" name="Google Shape;3354;p686"/>
          <p:cNvSpPr/>
          <p:nvPr>
            <p:ph idx="4" type="pic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5" name="Google Shape;3355;p686"/>
          <p:cNvSpPr/>
          <p:nvPr>
            <p:ph idx="5" type="pic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6" name="Google Shape;3356;p686"/>
          <p:cNvSpPr/>
          <p:nvPr>
            <p:ph idx="6" type="pic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7" name="Google Shape;3357;p686"/>
          <p:cNvSpPr txBox="1"/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3_Custom Layout">
  <p:cSld name="293_Custom Layout">
    <p:spTree>
      <p:nvGrpSpPr>
        <p:cNvPr id="3358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687"/>
          <p:cNvSpPr/>
          <p:nvPr>
            <p:ph idx="2" type="pic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0" name="Google Shape;3360;p687"/>
          <p:cNvSpPr txBox="1"/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4_Custom Layout">
  <p:cSld name="294_Custom Layout"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688"/>
          <p:cNvSpPr txBox="1"/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63" name="Google Shape;3363;p688"/>
          <p:cNvSpPr/>
          <p:nvPr>
            <p:ph idx="2" type="pic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4" name="Google Shape;3364;p688"/>
          <p:cNvSpPr/>
          <p:nvPr>
            <p:ph idx="3" type="pic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5_Custom Layout">
  <p:cSld name="295_Custom Layout"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689"/>
          <p:cNvSpPr/>
          <p:nvPr>
            <p:ph idx="2" type="pic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7" name="Google Shape;3367;p689"/>
          <p:cNvSpPr/>
          <p:nvPr>
            <p:ph idx="3" type="pic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8" name="Google Shape;3368;p689"/>
          <p:cNvSpPr/>
          <p:nvPr>
            <p:ph idx="4" type="pic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9" name="Google Shape;3369;p689"/>
          <p:cNvSpPr txBox="1"/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6_Custom Layout">
  <p:cSld name="296_Custom Layout">
    <p:spTree>
      <p:nvGrpSpPr>
        <p:cNvPr id="3370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690"/>
          <p:cNvSpPr/>
          <p:nvPr>
            <p:ph idx="2" type="pic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2" name="Google Shape;3372;p690"/>
          <p:cNvSpPr/>
          <p:nvPr>
            <p:ph idx="3" type="pic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3" name="Google Shape;3373;p690"/>
          <p:cNvSpPr txBox="1"/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7_Custom Layout">
  <p:cSld name="297_Custom Layout">
    <p:spTree>
      <p:nvGrpSpPr>
        <p:cNvPr id="3374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691"/>
          <p:cNvSpPr/>
          <p:nvPr>
            <p:ph idx="2" type="pic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6" name="Google Shape;3376;p691"/>
          <p:cNvSpPr/>
          <p:nvPr>
            <p:ph idx="3" type="pic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7" name="Google Shape;3377;p691"/>
          <p:cNvSpPr/>
          <p:nvPr>
            <p:ph idx="4" type="pic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8" name="Google Shape;3378;p691"/>
          <p:cNvSpPr/>
          <p:nvPr>
            <p:ph idx="5" type="pic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9" name="Google Shape;3379;p691"/>
          <p:cNvSpPr txBox="1"/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8_Custom Layout">
  <p:cSld name="298_Custom Layout">
    <p:spTree>
      <p:nvGrpSpPr>
        <p:cNvPr id="3380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692"/>
          <p:cNvSpPr/>
          <p:nvPr>
            <p:ph idx="2" type="pic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2" name="Google Shape;3382;p692"/>
          <p:cNvSpPr/>
          <p:nvPr>
            <p:ph idx="3" type="pic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3" name="Google Shape;3383;p692"/>
          <p:cNvSpPr/>
          <p:nvPr>
            <p:ph idx="4" type="pic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4" name="Google Shape;3384;p692"/>
          <p:cNvSpPr txBox="1"/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b="1" sz="4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85" name="Google Shape;3385;p6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7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386" name="Google Shape;3386;p6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87" name="Google Shape;3387;p6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9_Custom Layout">
  <p:cSld name="299_Custom Layout">
    <p:spTree>
      <p:nvGrpSpPr>
        <p:cNvPr id="3388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693"/>
          <p:cNvSpPr/>
          <p:nvPr>
            <p:ph idx="2" type="pic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0" name="Google Shape;3390;p693"/>
          <p:cNvSpPr/>
          <p:nvPr>
            <p:ph idx="3" type="pic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1" name="Google Shape;3391;p69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0_Custom Layout">
  <p:cSld name="300_Custom Layout">
    <p:spTree>
      <p:nvGrpSpPr>
        <p:cNvPr id="3392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694"/>
          <p:cNvSpPr/>
          <p:nvPr>
            <p:ph idx="2" type="pic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4" name="Google Shape;3394;p694"/>
          <p:cNvSpPr/>
          <p:nvPr>
            <p:ph idx="3" type="pic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5" name="Google Shape;3395;p694"/>
          <p:cNvSpPr txBox="1"/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9_Custom Layout">
  <p:cSld name="139_Custom Layout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/>
          <p:nvPr>
            <p:ph idx="2" type="pic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4" name="Google Shape;464;p73"/>
          <p:cNvSpPr/>
          <p:nvPr>
            <p:ph idx="3" type="pic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5" name="Google Shape;465;p73"/>
          <p:cNvSpPr/>
          <p:nvPr>
            <p:ph idx="4" type="pic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466" name="Google Shape;466;p7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1_Custom Layout">
  <p:cSld name="301_Custom Layout">
    <p:spTree>
      <p:nvGrpSpPr>
        <p:cNvPr id="3396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695"/>
          <p:cNvSpPr/>
          <p:nvPr>
            <p:ph idx="2" type="pic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8" name="Google Shape;3398;p695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2_Custom Layout">
  <p:cSld name="302_Custom Layout"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696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1" name="Google Shape;3401;p696"/>
          <p:cNvSpPr/>
          <p:nvPr>
            <p:ph idx="2" type="pic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3_Custom Layout">
  <p:cSld name="303_Custom Layout">
    <p:spTree>
      <p:nvGrpSpPr>
        <p:cNvPr id="3402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697"/>
          <p:cNvSpPr/>
          <p:nvPr>
            <p:ph idx="2" type="pic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4" name="Google Shape;3404;p697"/>
          <p:cNvSpPr/>
          <p:nvPr>
            <p:ph idx="3" type="pic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5" name="Google Shape;3405;p697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4_Custom Layout">
  <p:cSld name="304_Custom Layout"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698"/>
          <p:cNvSpPr/>
          <p:nvPr>
            <p:ph idx="2" type="pic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8" name="Google Shape;3408;p698"/>
          <p:cNvSpPr txBox="1"/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5_Custom Layout">
  <p:cSld name="305_Custom Layout">
    <p:spTree>
      <p:nvGrpSpPr>
        <p:cNvPr id="3409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699"/>
          <p:cNvSpPr/>
          <p:nvPr>
            <p:ph idx="2" type="pic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1" name="Google Shape;3411;p699"/>
          <p:cNvSpPr/>
          <p:nvPr>
            <p:ph idx="3" type="pic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2" name="Google Shape;3412;p699"/>
          <p:cNvSpPr/>
          <p:nvPr>
            <p:ph idx="4" type="pic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3" name="Google Shape;3413;p699"/>
          <p:cNvSpPr/>
          <p:nvPr>
            <p:ph idx="5" type="pic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4" name="Google Shape;3414;p699"/>
          <p:cNvSpPr/>
          <p:nvPr>
            <p:ph idx="6" type="pic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5" name="Google Shape;3415;p699"/>
          <p:cNvSpPr/>
          <p:nvPr>
            <p:ph idx="7" type="pic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6" name="Google Shape;3416;p699"/>
          <p:cNvSpPr txBox="1"/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6_Custom Layout">
  <p:cSld name="306_Custom Layout">
    <p:spTree>
      <p:nvGrpSpPr>
        <p:cNvPr id="3417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700"/>
          <p:cNvSpPr/>
          <p:nvPr>
            <p:ph idx="2" type="pic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9" name="Google Shape;3419;p700"/>
          <p:cNvSpPr/>
          <p:nvPr>
            <p:ph idx="3" type="pic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0" name="Google Shape;3420;p700"/>
          <p:cNvSpPr/>
          <p:nvPr>
            <p:ph idx="4" type="pic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1" name="Google Shape;3421;p700"/>
          <p:cNvSpPr/>
          <p:nvPr>
            <p:ph idx="5" type="pic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2" name="Google Shape;3422;p700"/>
          <p:cNvSpPr/>
          <p:nvPr>
            <p:ph idx="6" type="pic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3" name="Google Shape;3423;p700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7_Custom Layout">
  <p:cSld name="307_Custom Layout">
    <p:spTree>
      <p:nvGrpSpPr>
        <p:cNvPr id="3424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701"/>
          <p:cNvSpPr/>
          <p:nvPr>
            <p:ph idx="2" type="pic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6" name="Google Shape;3426;p701"/>
          <p:cNvSpPr/>
          <p:nvPr>
            <p:ph idx="3" type="pic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7" name="Google Shape;3427;p701"/>
          <p:cNvSpPr/>
          <p:nvPr>
            <p:ph idx="4" type="pic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8" name="Google Shape;3428;p701"/>
          <p:cNvSpPr/>
          <p:nvPr>
            <p:ph idx="5" type="pic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9" name="Google Shape;3429;p701"/>
          <p:cNvSpPr/>
          <p:nvPr>
            <p:ph idx="6" type="pic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0" name="Google Shape;3430;p701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1" name="Google Shape;3431;p701"/>
          <p:cNvSpPr/>
          <p:nvPr>
            <p:ph idx="7" type="pic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2" name="Google Shape;3432;p701"/>
          <p:cNvSpPr/>
          <p:nvPr>
            <p:ph idx="8" type="pic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8_Custom Layout">
  <p:cSld name="308_Custom Layout">
    <p:spTree>
      <p:nvGrpSpPr>
        <p:cNvPr id="3433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702"/>
          <p:cNvSpPr/>
          <p:nvPr>
            <p:ph idx="2" type="pic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5" name="Google Shape;3435;p702"/>
          <p:cNvSpPr/>
          <p:nvPr>
            <p:ph idx="3" type="pic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6" name="Google Shape;3436;p702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5_Custom Layout">
  <p:cSld name="95_Custom Layout">
    <p:spTree>
      <p:nvGrpSpPr>
        <p:cNvPr id="3437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703"/>
          <p:cNvSpPr/>
          <p:nvPr>
            <p:ph idx="2" type="pic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4_Custom Layout" showMasterSp="0">
  <p:cSld name="64_Custom Layout">
    <p:spTree>
      <p:nvGrpSpPr>
        <p:cNvPr id="3439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04"/>
          <p:cNvSpPr/>
          <p:nvPr>
            <p:ph idx="2" type="pic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1" name="Google Shape;3441;p704"/>
          <p:cNvSpPr/>
          <p:nvPr>
            <p:ph idx="3" type="pic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2" name="Google Shape;3442;p704"/>
          <p:cNvSpPr/>
          <p:nvPr>
            <p:ph idx="4" type="pic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3" name="Google Shape;3443;p704"/>
          <p:cNvSpPr/>
          <p:nvPr>
            <p:ph idx="5" type="pic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4" name="Google Shape;3444;p704"/>
          <p:cNvSpPr/>
          <p:nvPr>
            <p:ph idx="6" type="pic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5" name="Google Shape;3445;p704"/>
          <p:cNvSpPr/>
          <p:nvPr>
            <p:ph idx="7" type="pic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6" name="Google Shape;3446;p704"/>
          <p:cNvSpPr/>
          <p:nvPr>
            <p:ph idx="8" type="pic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7" name="Google Shape;3447;p704"/>
          <p:cNvSpPr/>
          <p:nvPr>
            <p:ph idx="9" type="pic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8" name="Google Shape;3448;p704"/>
          <p:cNvSpPr/>
          <p:nvPr>
            <p:ph idx="13" type="pic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9" name="Google Shape;3449;p704"/>
          <p:cNvSpPr/>
          <p:nvPr>
            <p:ph idx="14" type="pic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0" name="Google Shape;3450;p704"/>
          <p:cNvSpPr/>
          <p:nvPr>
            <p:ph idx="15" type="pic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1" name="Google Shape;3451;p704"/>
          <p:cNvSpPr/>
          <p:nvPr>
            <p:ph idx="16" type="pic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2" name="Google Shape;3452;p704"/>
          <p:cNvSpPr/>
          <p:nvPr>
            <p:ph idx="17" type="pic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3" name="Google Shape;3453;p704"/>
          <p:cNvSpPr/>
          <p:nvPr>
            <p:ph idx="18" type="pic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4" name="Google Shape;3454;p704"/>
          <p:cNvSpPr/>
          <p:nvPr>
            <p:ph idx="19" type="pic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5" name="Google Shape;3455;p704"/>
          <p:cNvSpPr/>
          <p:nvPr>
            <p:ph idx="20" type="pic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0_Custom Layout">
  <p:cSld name="140_Custom Layout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/>
          <p:nvPr>
            <p:ph idx="2" type="pic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9" name="Google Shape;469;p74"/>
          <p:cNvSpPr/>
          <p:nvPr>
            <p:ph idx="3" type="pic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0" name="Google Shape;470;p74"/>
          <p:cNvSpPr/>
          <p:nvPr>
            <p:ph idx="4" type="pic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1" name="Google Shape;471;p74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" name="Google Shape;472;p74"/>
          <p:cNvSpPr/>
          <p:nvPr>
            <p:ph idx="5" type="pic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5_Custom Layout" showMasterSp="0">
  <p:cSld name="65_Custom Layout">
    <p:spTree>
      <p:nvGrpSpPr>
        <p:cNvPr id="3456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70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2_Custom Layout" showMasterSp="0">
  <p:cSld name="92_Custom Layout">
    <p:spTree>
      <p:nvGrpSpPr>
        <p:cNvPr id="3458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70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0" name="Google Shape;3460;p706"/>
          <p:cNvSpPr txBox="1"/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b="1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4_Custom Layout" showMasterSp="0">
  <p:cSld name="94_Custom Layout">
    <p:spTree>
      <p:nvGrpSpPr>
        <p:cNvPr id="346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1_Custom Layout">
  <p:cSld name="151_Custom Layout">
    <p:bg>
      <p:bgPr>
        <a:solidFill>
          <a:schemeClr val="lt1"/>
        </a:solidFill>
      </p:bgPr>
    </p:bg>
    <p:spTree>
      <p:nvGrpSpPr>
        <p:cNvPr id="3462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708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Custom Layout" showMasterSp="0">
  <p:cSld name="41_Custom Layout">
    <p:spTree>
      <p:nvGrpSpPr>
        <p:cNvPr id="3464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71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67" name="Google Shape;3467;p710"/>
          <p:cNvSpPr/>
          <p:nvPr>
            <p:ph idx="2" type="pic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2_Custom Layout">
  <p:cSld name="152_Custom Layout">
    <p:spTree>
      <p:nvGrpSpPr>
        <p:cNvPr id="3468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711"/>
          <p:cNvSpPr txBox="1"/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0" name="Google Shape;3470;p711"/>
          <p:cNvSpPr/>
          <p:nvPr>
            <p:ph idx="2" type="pic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3_Custom Layout">
  <p:cSld name="153_Custom Layout"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712"/>
          <p:cNvSpPr txBox="1"/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3" name="Google Shape;3473;p712"/>
          <p:cNvSpPr/>
          <p:nvPr>
            <p:ph idx="2" type="pic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_Custom Layout">
  <p:cSld name="47_Custom Layout">
    <p:spTree>
      <p:nvGrpSpPr>
        <p:cNvPr id="3474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713"/>
          <p:cNvSpPr/>
          <p:nvPr>
            <p:ph idx="2" type="pic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2_Title Slide">
  <p:cSld name="62_Title Slide">
    <p:spTree>
      <p:nvGrpSpPr>
        <p:cNvPr id="3476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714"/>
          <p:cNvSpPr txBox="1"/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b="1" i="0" sz="9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78" name="Google Shape;3478;p714"/>
          <p:cNvSpPr/>
          <p:nvPr>
            <p:ph idx="2" type="pic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1_Custom Layout">
  <p:cSld name="141_Custom Layout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/>
          <p:nvPr>
            <p:ph idx="2" type="pic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5" name="Google Shape;475;p7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" name="Google Shape;476;p75"/>
          <p:cNvSpPr/>
          <p:nvPr>
            <p:ph idx="3" type="pic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7" name="Google Shape;477;p75"/>
          <p:cNvSpPr/>
          <p:nvPr>
            <p:ph idx="4" type="pic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8" name="Google Shape;478;p75"/>
          <p:cNvSpPr/>
          <p:nvPr>
            <p:ph idx="5" type="pic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9" name="Google Shape;479;p75"/>
          <p:cNvSpPr/>
          <p:nvPr>
            <p:ph idx="6" type="pic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480" name="Google Shape;480;p75"/>
          <p:cNvSpPr/>
          <p:nvPr>
            <p:ph idx="7" type="pic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7_Custom Layout">
  <p:cSld name="67_Custom Layout"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71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1" name="Google Shape;3481;p715"/>
          <p:cNvSpPr/>
          <p:nvPr>
            <p:ph idx="2" type="pic"/>
          </p:nvPr>
        </p:nvSpPr>
        <p:spPr>
          <a:xfrm rot="-2291810">
            <a:off x="5698444" y="1847650"/>
            <a:ext cx="1437986" cy="362623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82" name="Google Shape;3482;p715"/>
          <p:cNvSpPr/>
          <p:nvPr>
            <p:ph idx="3" type="pic"/>
          </p:nvPr>
        </p:nvSpPr>
        <p:spPr>
          <a:xfrm rot="2445790">
            <a:off x="7634121" y="826035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8_Custom Layout">
  <p:cSld name="148_Custom Layout"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716"/>
          <p:cNvSpPr txBox="1"/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5" name="Google Shape;3485;p716"/>
          <p:cNvSpPr/>
          <p:nvPr>
            <p:ph idx="2" type="pic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2_Custom Layout">
  <p:cSld name="82_Custom Layout"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717"/>
          <p:cNvSpPr txBox="1"/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88" name="Google Shape;3488;p717"/>
          <p:cNvSpPr/>
          <p:nvPr>
            <p:ph idx="2" type="pic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sp>
        <p:nvSpPr>
          <p:cNvPr id="3489" name="Google Shape;3489;p717"/>
          <p:cNvSpPr/>
          <p:nvPr>
            <p:ph idx="3" type="pic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5_Custom Layout" showMasterSp="0">
  <p:cSld name="85_Custom Layout">
    <p:spTree>
      <p:nvGrpSpPr>
        <p:cNvPr id="3490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71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2" name="Google Shape;3492;p718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2_Custom Layout">
  <p:cSld name="102_Custom Layout">
    <p:spTree>
      <p:nvGrpSpPr>
        <p:cNvPr id="3493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719"/>
          <p:cNvSpPr/>
          <p:nvPr>
            <p:ph idx="2" type="pic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5" name="Google Shape;3495;p719"/>
          <p:cNvSpPr txBox="1"/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0_Custom Layout">
  <p:cSld name="70_Custom Layout">
    <p:spTree>
      <p:nvGrpSpPr>
        <p:cNvPr id="3496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720"/>
          <p:cNvSpPr txBox="1"/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b="1" i="0" sz="72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1">
  <p:cSld name="25_Custom Layout_1"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72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2">
  <p:cSld name="25_Custom Layout_2">
    <p:spTree>
      <p:nvGrpSpPr>
        <p:cNvPr id="3500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72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3">
  <p:cSld name="25_Custom Layout_3">
    <p:spTree>
      <p:nvGrpSpPr>
        <p:cNvPr id="3502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2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Custom Layout 4">
  <p:cSld name="25_Custom Layout_4">
    <p:spTree>
      <p:nvGrpSpPr>
        <p:cNvPr id="3504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72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/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3" name="Google Shape;483;p76"/>
          <p:cNvSpPr/>
          <p:nvPr>
            <p:ph idx="2" type="pic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84" name="Google Shape;484;p76"/>
          <p:cNvSpPr/>
          <p:nvPr>
            <p:ph idx="3" type="pic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7" name="Google Shape;487;p77"/>
          <p:cNvSpPr/>
          <p:nvPr>
            <p:ph idx="2" type="pic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0" name="Google Shape;490;p78"/>
          <p:cNvSpPr/>
          <p:nvPr>
            <p:ph idx="2" type="pic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/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3" name="Google Shape;493;p79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6" name="Google Shape;496;p80"/>
          <p:cNvSpPr/>
          <p:nvPr>
            <p:ph idx="2" type="pic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1"/>
          <p:cNvSpPr/>
          <p:nvPr>
            <p:ph idx="2" type="pic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0_Custom Layout">
  <p:cSld name="170_Custom Layout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2"/>
          <p:cNvSpPr/>
          <p:nvPr>
            <p:ph idx="2" type="pic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8_Custom Layout">
  <p:cSld name="98_Custom Layout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3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2_Custom Layout">
  <p:cSld name="142_Custom Layout">
    <p:bg>
      <p:bgPr>
        <a:solidFill>
          <a:schemeClr val="l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/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7" name="Google Shape;507;p85"/>
          <p:cNvSpPr/>
          <p:nvPr>
            <p:ph idx="2" type="pic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Custom Layout">
  <p:cSld name="26_Custom Layout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Custom Layout">
  <p:cSld name="29_Custom Layout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7"/>
          <p:cNvSpPr/>
          <p:nvPr>
            <p:ph idx="2" type="pic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11" name="Google Shape;511;p8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2" name="Google Shape;512;p87"/>
          <p:cNvSpPr/>
          <p:nvPr>
            <p:ph idx="3" type="pic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513" name="Google Shape;513;p87"/>
          <p:cNvSpPr/>
          <p:nvPr>
            <p:ph idx="4" type="pic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Custom Layout">
  <p:cSld name="32_Custom Layout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8"/>
          <p:cNvSpPr txBox="1"/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6" name="Google Shape;516;p88"/>
          <p:cNvSpPr/>
          <p:nvPr>
            <p:ph idx="2" type="pic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517" name="Google Shape;517;p88"/>
          <p:cNvSpPr/>
          <p:nvPr>
            <p:ph idx="3" type="pic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Custom Layout">
  <p:cSld name="42_Custom Layout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/>
          <p:nvPr>
            <p:ph idx="2" type="pic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Custom Layout">
  <p:cSld name="34_Custom Layout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0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2" name="Google Shape;522;p90"/>
          <p:cNvSpPr/>
          <p:nvPr>
            <p:ph idx="2" type="pic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Custom Layout">
  <p:cSld name="39_Custom Layout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1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5" name="Google Shape;525;p91"/>
          <p:cNvSpPr/>
          <p:nvPr>
            <p:ph idx="2" type="pic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526" name="Google Shape;526;p91"/>
          <p:cNvSpPr/>
          <p:nvPr>
            <p:ph idx="3" type="pic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Custom Layout">
  <p:cSld name="40_Custom Layout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2"/>
          <p:cNvSpPr/>
          <p:nvPr>
            <p:ph idx="2" type="pic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5_Custom Layout">
  <p:cSld name="75_Custom Layout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3"/>
          <p:cNvSpPr/>
          <p:nvPr>
            <p:ph idx="2" type="pic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1" name="Google Shape;531;p93"/>
          <p:cNvSpPr txBox="1"/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1_Custom Layout">
  <p:cSld name="81_Custom Layout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4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0_Custom Layout">
  <p:cSld name="80_Custom Layout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5"/>
          <p:cNvSpPr txBox="1"/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6" name="Google Shape;536;p95"/>
          <p:cNvSpPr/>
          <p:nvPr>
            <p:ph idx="2" type="pic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3_Custom Layout">
  <p:cSld name="143_Custom Layout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/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9" name="Google Shape;539;p96"/>
          <p:cNvSpPr/>
          <p:nvPr>
            <p:ph idx="2" type="pic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1_Custom Layout">
  <p:cSld name="61_Custom Layout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7"/>
          <p:cNvSpPr/>
          <p:nvPr>
            <p:ph idx="2" type="pic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2" name="Google Shape;542;p97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3" name="Google Shape;543;p97"/>
          <p:cNvSpPr/>
          <p:nvPr>
            <p:ph idx="3" type="pic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4_Custom Layout">
  <p:cSld name="144_Custom Layout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/>
          <p:nvPr>
            <p:ph idx="2" type="pic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6" name="Google Shape;546;p98"/>
          <p:cNvSpPr txBox="1"/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7" name="Google Shape;547;p98"/>
          <p:cNvSpPr/>
          <p:nvPr>
            <p:ph idx="3" type="pic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Custom Layout">
  <p:cSld name="31_Custom Layout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/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0" name="Google Shape;550;p9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0"/>
          <p:cNvSpPr txBox="1"/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3" name="Google Shape;553;p100"/>
          <p:cNvSpPr/>
          <p:nvPr>
            <p:ph idx="2" type="pic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5_Custom Layout">
  <p:cSld name="145_Custom Layout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1"/>
          <p:cNvSpPr txBox="1"/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6" name="Google Shape;556;p101"/>
          <p:cNvSpPr/>
          <p:nvPr>
            <p:ph idx="2" type="pic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Custom Layout">
  <p:cSld name="33_Custom Layout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9" name="Google Shape;559;p102"/>
          <p:cNvSpPr/>
          <p:nvPr>
            <p:ph idx="2" type="pic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</p:sp>
      <p:sp>
        <p:nvSpPr>
          <p:cNvPr id="560" name="Google Shape;560;p102"/>
          <p:cNvSpPr/>
          <p:nvPr>
            <p:ph idx="3" type="pic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1" name="Google Shape;561;p102"/>
          <p:cNvSpPr/>
          <p:nvPr>
            <p:ph idx="4" type="pic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2" name="Google Shape;562;p102"/>
          <p:cNvSpPr/>
          <p:nvPr>
            <p:ph idx="5" type="pic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Custom Layout">
  <p:cSld name="37_Custom Layout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/>
          <p:nvPr>
            <p:ph idx="2" type="pic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5" name="Google Shape;565;p103"/>
          <p:cNvSpPr txBox="1"/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7" Type="http://schemas.openxmlformats.org/officeDocument/2006/relationships/theme" Target="../theme/theme5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3.xml"/><Relationship Id="rId190" Type="http://schemas.openxmlformats.org/officeDocument/2006/relationships/slideLayout" Target="../slideLayouts/slideLayout253.xml"/><Relationship Id="rId42" Type="http://schemas.openxmlformats.org/officeDocument/2006/relationships/slideLayout" Target="../slideLayouts/slideLayout105.xml"/><Relationship Id="rId41" Type="http://schemas.openxmlformats.org/officeDocument/2006/relationships/slideLayout" Target="../slideLayouts/slideLayout104.xml"/><Relationship Id="rId44" Type="http://schemas.openxmlformats.org/officeDocument/2006/relationships/slideLayout" Target="../slideLayouts/slideLayout107.xml"/><Relationship Id="rId194" Type="http://schemas.openxmlformats.org/officeDocument/2006/relationships/slideLayout" Target="../slideLayouts/slideLayout257.xml"/><Relationship Id="rId43" Type="http://schemas.openxmlformats.org/officeDocument/2006/relationships/slideLayout" Target="../slideLayouts/slideLayout106.xml"/><Relationship Id="rId193" Type="http://schemas.openxmlformats.org/officeDocument/2006/relationships/slideLayout" Target="../slideLayouts/slideLayout256.xml"/><Relationship Id="rId46" Type="http://schemas.openxmlformats.org/officeDocument/2006/relationships/slideLayout" Target="../slideLayouts/slideLayout109.xml"/><Relationship Id="rId192" Type="http://schemas.openxmlformats.org/officeDocument/2006/relationships/slideLayout" Target="../slideLayouts/slideLayout255.xml"/><Relationship Id="rId45" Type="http://schemas.openxmlformats.org/officeDocument/2006/relationships/slideLayout" Target="../slideLayouts/slideLayout108.xml"/><Relationship Id="rId191" Type="http://schemas.openxmlformats.org/officeDocument/2006/relationships/slideLayout" Target="../slideLayouts/slideLayout254.xml"/><Relationship Id="rId48" Type="http://schemas.openxmlformats.org/officeDocument/2006/relationships/slideLayout" Target="../slideLayouts/slideLayout111.xml"/><Relationship Id="rId187" Type="http://schemas.openxmlformats.org/officeDocument/2006/relationships/slideLayout" Target="../slideLayouts/slideLayout250.xml"/><Relationship Id="rId47" Type="http://schemas.openxmlformats.org/officeDocument/2006/relationships/slideLayout" Target="../slideLayouts/slideLayout110.xml"/><Relationship Id="rId186" Type="http://schemas.openxmlformats.org/officeDocument/2006/relationships/slideLayout" Target="../slideLayouts/slideLayout249.xml"/><Relationship Id="rId185" Type="http://schemas.openxmlformats.org/officeDocument/2006/relationships/slideLayout" Target="../slideLayouts/slideLayout248.xml"/><Relationship Id="rId49" Type="http://schemas.openxmlformats.org/officeDocument/2006/relationships/slideLayout" Target="../slideLayouts/slideLayout112.xml"/><Relationship Id="rId184" Type="http://schemas.openxmlformats.org/officeDocument/2006/relationships/slideLayout" Target="../slideLayouts/slideLayout247.xml"/><Relationship Id="rId189" Type="http://schemas.openxmlformats.org/officeDocument/2006/relationships/slideLayout" Target="../slideLayouts/slideLayout252.xml"/><Relationship Id="rId188" Type="http://schemas.openxmlformats.org/officeDocument/2006/relationships/slideLayout" Target="../slideLayouts/slideLayout251.xml"/><Relationship Id="rId31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96.xml"/><Relationship Id="rId183" Type="http://schemas.openxmlformats.org/officeDocument/2006/relationships/slideLayout" Target="../slideLayouts/slideLayout246.xml"/><Relationship Id="rId32" Type="http://schemas.openxmlformats.org/officeDocument/2006/relationships/slideLayout" Target="../slideLayouts/slideLayout95.xml"/><Relationship Id="rId182" Type="http://schemas.openxmlformats.org/officeDocument/2006/relationships/slideLayout" Target="../slideLayouts/slideLayout245.xml"/><Relationship Id="rId35" Type="http://schemas.openxmlformats.org/officeDocument/2006/relationships/slideLayout" Target="../slideLayouts/slideLayout98.xml"/><Relationship Id="rId181" Type="http://schemas.openxmlformats.org/officeDocument/2006/relationships/slideLayout" Target="../slideLayouts/slideLayout244.xml"/><Relationship Id="rId34" Type="http://schemas.openxmlformats.org/officeDocument/2006/relationships/slideLayout" Target="../slideLayouts/slideLayout97.xml"/><Relationship Id="rId180" Type="http://schemas.openxmlformats.org/officeDocument/2006/relationships/slideLayout" Target="../slideLayouts/slideLayout243.xml"/><Relationship Id="rId37" Type="http://schemas.openxmlformats.org/officeDocument/2006/relationships/slideLayout" Target="../slideLayouts/slideLayout100.xml"/><Relationship Id="rId176" Type="http://schemas.openxmlformats.org/officeDocument/2006/relationships/slideLayout" Target="../slideLayouts/slideLayout239.xml"/><Relationship Id="rId297" Type="http://schemas.openxmlformats.org/officeDocument/2006/relationships/slideLayout" Target="../slideLayouts/slideLayout360.xml"/><Relationship Id="rId36" Type="http://schemas.openxmlformats.org/officeDocument/2006/relationships/slideLayout" Target="../slideLayouts/slideLayout99.xml"/><Relationship Id="rId175" Type="http://schemas.openxmlformats.org/officeDocument/2006/relationships/slideLayout" Target="../slideLayouts/slideLayout238.xml"/><Relationship Id="rId296" Type="http://schemas.openxmlformats.org/officeDocument/2006/relationships/slideLayout" Target="../slideLayouts/slideLayout359.xml"/><Relationship Id="rId39" Type="http://schemas.openxmlformats.org/officeDocument/2006/relationships/slideLayout" Target="../slideLayouts/slideLayout102.xml"/><Relationship Id="rId174" Type="http://schemas.openxmlformats.org/officeDocument/2006/relationships/slideLayout" Target="../slideLayouts/slideLayout237.xml"/><Relationship Id="rId295" Type="http://schemas.openxmlformats.org/officeDocument/2006/relationships/slideLayout" Target="../slideLayouts/slideLayout358.xml"/><Relationship Id="rId38" Type="http://schemas.openxmlformats.org/officeDocument/2006/relationships/slideLayout" Target="../slideLayouts/slideLayout101.xml"/><Relationship Id="rId173" Type="http://schemas.openxmlformats.org/officeDocument/2006/relationships/slideLayout" Target="../slideLayouts/slideLayout236.xml"/><Relationship Id="rId294" Type="http://schemas.openxmlformats.org/officeDocument/2006/relationships/slideLayout" Target="../slideLayouts/slideLayout357.xml"/><Relationship Id="rId179" Type="http://schemas.openxmlformats.org/officeDocument/2006/relationships/slideLayout" Target="../slideLayouts/slideLayout242.xml"/><Relationship Id="rId178" Type="http://schemas.openxmlformats.org/officeDocument/2006/relationships/slideLayout" Target="../slideLayouts/slideLayout241.xml"/><Relationship Id="rId299" Type="http://schemas.openxmlformats.org/officeDocument/2006/relationships/slideLayout" Target="../slideLayouts/slideLayout362.xml"/><Relationship Id="rId177" Type="http://schemas.openxmlformats.org/officeDocument/2006/relationships/slideLayout" Target="../slideLayouts/slideLayout240.xml"/><Relationship Id="rId298" Type="http://schemas.openxmlformats.org/officeDocument/2006/relationships/slideLayout" Target="../slideLayouts/slideLayout361.xml"/><Relationship Id="rId20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88.xml"/><Relationship Id="rId28" Type="http://schemas.openxmlformats.org/officeDocument/2006/relationships/slideLayout" Target="../slideLayouts/slideLayout91.xml"/><Relationship Id="rId27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78.xml"/><Relationship Id="rId198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77.xml"/><Relationship Id="rId197" Type="http://schemas.openxmlformats.org/officeDocument/2006/relationships/slideLayout" Target="../slideLayouts/slideLayout260.xml"/><Relationship Id="rId17" Type="http://schemas.openxmlformats.org/officeDocument/2006/relationships/slideLayout" Target="../slideLayouts/slideLayout80.xml"/><Relationship Id="rId196" Type="http://schemas.openxmlformats.org/officeDocument/2006/relationships/slideLayout" Target="../slideLayouts/slideLayout259.xml"/><Relationship Id="rId16" Type="http://schemas.openxmlformats.org/officeDocument/2006/relationships/slideLayout" Target="../slideLayouts/slideLayout79.xml"/><Relationship Id="rId195" Type="http://schemas.openxmlformats.org/officeDocument/2006/relationships/slideLayout" Target="../slideLayouts/slideLayout258.xml"/><Relationship Id="rId19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1.xml"/><Relationship Id="rId199" Type="http://schemas.openxmlformats.org/officeDocument/2006/relationships/slideLayout" Target="../slideLayouts/slideLayout262.xml"/><Relationship Id="rId84" Type="http://schemas.openxmlformats.org/officeDocument/2006/relationships/slideLayout" Target="../slideLayouts/slideLayout147.xml"/><Relationship Id="rId83" Type="http://schemas.openxmlformats.org/officeDocument/2006/relationships/slideLayout" Target="../slideLayouts/slideLayout146.xml"/><Relationship Id="rId86" Type="http://schemas.openxmlformats.org/officeDocument/2006/relationships/slideLayout" Target="../slideLayouts/slideLayout149.xml"/><Relationship Id="rId85" Type="http://schemas.openxmlformats.org/officeDocument/2006/relationships/slideLayout" Target="../slideLayouts/slideLayout148.xml"/><Relationship Id="rId88" Type="http://schemas.openxmlformats.org/officeDocument/2006/relationships/slideLayout" Target="../slideLayouts/slideLayout151.xml"/><Relationship Id="rId150" Type="http://schemas.openxmlformats.org/officeDocument/2006/relationships/slideLayout" Target="../slideLayouts/slideLayout213.xml"/><Relationship Id="rId271" Type="http://schemas.openxmlformats.org/officeDocument/2006/relationships/slideLayout" Target="../slideLayouts/slideLayout334.xml"/><Relationship Id="rId87" Type="http://schemas.openxmlformats.org/officeDocument/2006/relationships/slideLayout" Target="../slideLayouts/slideLayout150.xml"/><Relationship Id="rId270" Type="http://schemas.openxmlformats.org/officeDocument/2006/relationships/slideLayout" Target="../slideLayouts/slideLayout333.xml"/><Relationship Id="rId89" Type="http://schemas.openxmlformats.org/officeDocument/2006/relationships/slideLayout" Target="../slideLayouts/slideLayout152.xml"/><Relationship Id="rId80" Type="http://schemas.openxmlformats.org/officeDocument/2006/relationships/slideLayout" Target="../slideLayouts/slideLayout143.xml"/><Relationship Id="rId82" Type="http://schemas.openxmlformats.org/officeDocument/2006/relationships/slideLayout" Target="../slideLayouts/slideLayout145.xml"/><Relationship Id="rId81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6.xml"/><Relationship Id="rId149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67.xml"/><Relationship Id="rId148" Type="http://schemas.openxmlformats.org/officeDocument/2006/relationships/slideLayout" Target="../slideLayouts/slideLayout211.xml"/><Relationship Id="rId269" Type="http://schemas.openxmlformats.org/officeDocument/2006/relationships/slideLayout" Target="../slideLayouts/slideLayout332.xml"/><Relationship Id="rId9" Type="http://schemas.openxmlformats.org/officeDocument/2006/relationships/slideLayout" Target="../slideLayouts/slideLayout72.xml"/><Relationship Id="rId143" Type="http://schemas.openxmlformats.org/officeDocument/2006/relationships/slideLayout" Target="../slideLayouts/slideLayout206.xml"/><Relationship Id="rId264" Type="http://schemas.openxmlformats.org/officeDocument/2006/relationships/slideLayout" Target="../slideLayouts/slideLayout327.xml"/><Relationship Id="rId142" Type="http://schemas.openxmlformats.org/officeDocument/2006/relationships/slideLayout" Target="../slideLayouts/slideLayout205.xml"/><Relationship Id="rId263" Type="http://schemas.openxmlformats.org/officeDocument/2006/relationships/slideLayout" Target="../slideLayouts/slideLayout326.xml"/><Relationship Id="rId141" Type="http://schemas.openxmlformats.org/officeDocument/2006/relationships/slideLayout" Target="../slideLayouts/slideLayout204.xml"/><Relationship Id="rId262" Type="http://schemas.openxmlformats.org/officeDocument/2006/relationships/slideLayout" Target="../slideLayouts/slideLayout325.xml"/><Relationship Id="rId140" Type="http://schemas.openxmlformats.org/officeDocument/2006/relationships/slideLayout" Target="../slideLayouts/slideLayout203.xml"/><Relationship Id="rId261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68.xml"/><Relationship Id="rId147" Type="http://schemas.openxmlformats.org/officeDocument/2006/relationships/slideLayout" Target="../slideLayouts/slideLayout210.xml"/><Relationship Id="rId268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69.xml"/><Relationship Id="rId146" Type="http://schemas.openxmlformats.org/officeDocument/2006/relationships/slideLayout" Target="../slideLayouts/slideLayout209.xml"/><Relationship Id="rId267" Type="http://schemas.openxmlformats.org/officeDocument/2006/relationships/slideLayout" Target="../slideLayouts/slideLayout330.xml"/><Relationship Id="rId7" Type="http://schemas.openxmlformats.org/officeDocument/2006/relationships/slideLayout" Target="../slideLayouts/slideLayout70.xml"/><Relationship Id="rId145" Type="http://schemas.openxmlformats.org/officeDocument/2006/relationships/slideLayout" Target="../slideLayouts/slideLayout208.xml"/><Relationship Id="rId266" Type="http://schemas.openxmlformats.org/officeDocument/2006/relationships/slideLayout" Target="../slideLayouts/slideLayout329.xml"/><Relationship Id="rId8" Type="http://schemas.openxmlformats.org/officeDocument/2006/relationships/slideLayout" Target="../slideLayouts/slideLayout71.xml"/><Relationship Id="rId144" Type="http://schemas.openxmlformats.org/officeDocument/2006/relationships/slideLayout" Target="../slideLayouts/slideLayout207.xml"/><Relationship Id="rId265" Type="http://schemas.openxmlformats.org/officeDocument/2006/relationships/slideLayout" Target="../slideLayouts/slideLayout328.xml"/><Relationship Id="rId73" Type="http://schemas.openxmlformats.org/officeDocument/2006/relationships/slideLayout" Target="../slideLayouts/slideLayout136.xml"/><Relationship Id="rId72" Type="http://schemas.openxmlformats.org/officeDocument/2006/relationships/slideLayout" Target="../slideLayouts/slideLayout135.xml"/><Relationship Id="rId75" Type="http://schemas.openxmlformats.org/officeDocument/2006/relationships/slideLayout" Target="../slideLayouts/slideLayout138.xml"/><Relationship Id="rId74" Type="http://schemas.openxmlformats.org/officeDocument/2006/relationships/slideLayout" Target="../slideLayouts/slideLayout137.xml"/><Relationship Id="rId77" Type="http://schemas.openxmlformats.org/officeDocument/2006/relationships/slideLayout" Target="../slideLayouts/slideLayout140.xml"/><Relationship Id="rId260" Type="http://schemas.openxmlformats.org/officeDocument/2006/relationships/slideLayout" Target="../slideLayouts/slideLayout323.xml"/><Relationship Id="rId76" Type="http://schemas.openxmlformats.org/officeDocument/2006/relationships/slideLayout" Target="../slideLayouts/slideLayout139.xml"/><Relationship Id="rId79" Type="http://schemas.openxmlformats.org/officeDocument/2006/relationships/slideLayout" Target="../slideLayouts/slideLayout142.xml"/><Relationship Id="rId78" Type="http://schemas.openxmlformats.org/officeDocument/2006/relationships/slideLayout" Target="../slideLayouts/slideLayout141.xml"/><Relationship Id="rId71" Type="http://schemas.openxmlformats.org/officeDocument/2006/relationships/slideLayout" Target="../slideLayouts/slideLayout134.xml"/><Relationship Id="rId70" Type="http://schemas.openxmlformats.org/officeDocument/2006/relationships/slideLayout" Target="../slideLayouts/slideLayout133.xml"/><Relationship Id="rId139" Type="http://schemas.openxmlformats.org/officeDocument/2006/relationships/slideLayout" Target="../slideLayouts/slideLayout202.xml"/><Relationship Id="rId138" Type="http://schemas.openxmlformats.org/officeDocument/2006/relationships/slideLayout" Target="../slideLayouts/slideLayout201.xml"/><Relationship Id="rId259" Type="http://schemas.openxmlformats.org/officeDocument/2006/relationships/slideLayout" Target="../slideLayouts/slideLayout322.xml"/><Relationship Id="rId137" Type="http://schemas.openxmlformats.org/officeDocument/2006/relationships/slideLayout" Target="../slideLayouts/slideLayout200.xml"/><Relationship Id="rId258" Type="http://schemas.openxmlformats.org/officeDocument/2006/relationships/slideLayout" Target="../slideLayouts/slideLayout321.xml"/><Relationship Id="rId132" Type="http://schemas.openxmlformats.org/officeDocument/2006/relationships/slideLayout" Target="../slideLayouts/slideLayout195.xml"/><Relationship Id="rId253" Type="http://schemas.openxmlformats.org/officeDocument/2006/relationships/slideLayout" Target="../slideLayouts/slideLayout316.xml"/><Relationship Id="rId131" Type="http://schemas.openxmlformats.org/officeDocument/2006/relationships/slideLayout" Target="../slideLayouts/slideLayout194.xml"/><Relationship Id="rId252" Type="http://schemas.openxmlformats.org/officeDocument/2006/relationships/slideLayout" Target="../slideLayouts/slideLayout315.xml"/><Relationship Id="rId130" Type="http://schemas.openxmlformats.org/officeDocument/2006/relationships/slideLayout" Target="../slideLayouts/slideLayout193.xml"/><Relationship Id="rId251" Type="http://schemas.openxmlformats.org/officeDocument/2006/relationships/slideLayout" Target="../slideLayouts/slideLayout314.xml"/><Relationship Id="rId250" Type="http://schemas.openxmlformats.org/officeDocument/2006/relationships/slideLayout" Target="../slideLayouts/slideLayout313.xml"/><Relationship Id="rId136" Type="http://schemas.openxmlformats.org/officeDocument/2006/relationships/slideLayout" Target="../slideLayouts/slideLayout199.xml"/><Relationship Id="rId257" Type="http://schemas.openxmlformats.org/officeDocument/2006/relationships/slideLayout" Target="../slideLayouts/slideLayout320.xml"/><Relationship Id="rId135" Type="http://schemas.openxmlformats.org/officeDocument/2006/relationships/slideLayout" Target="../slideLayouts/slideLayout198.xml"/><Relationship Id="rId256" Type="http://schemas.openxmlformats.org/officeDocument/2006/relationships/slideLayout" Target="../slideLayouts/slideLayout319.xml"/><Relationship Id="rId134" Type="http://schemas.openxmlformats.org/officeDocument/2006/relationships/slideLayout" Target="../slideLayouts/slideLayout197.xml"/><Relationship Id="rId255" Type="http://schemas.openxmlformats.org/officeDocument/2006/relationships/slideLayout" Target="../slideLayouts/slideLayout318.xml"/><Relationship Id="rId133" Type="http://schemas.openxmlformats.org/officeDocument/2006/relationships/slideLayout" Target="../slideLayouts/slideLayout196.xml"/><Relationship Id="rId254" Type="http://schemas.openxmlformats.org/officeDocument/2006/relationships/slideLayout" Target="../slideLayouts/slideLayout317.xml"/><Relationship Id="rId62" Type="http://schemas.openxmlformats.org/officeDocument/2006/relationships/slideLayout" Target="../slideLayouts/slideLayout125.xml"/><Relationship Id="rId61" Type="http://schemas.openxmlformats.org/officeDocument/2006/relationships/slideLayout" Target="../slideLayouts/slideLayout124.xml"/><Relationship Id="rId64" Type="http://schemas.openxmlformats.org/officeDocument/2006/relationships/slideLayout" Target="../slideLayouts/slideLayout127.xml"/><Relationship Id="rId63" Type="http://schemas.openxmlformats.org/officeDocument/2006/relationships/slideLayout" Target="../slideLayouts/slideLayout126.xml"/><Relationship Id="rId66" Type="http://schemas.openxmlformats.org/officeDocument/2006/relationships/slideLayout" Target="../slideLayouts/slideLayout129.xml"/><Relationship Id="rId172" Type="http://schemas.openxmlformats.org/officeDocument/2006/relationships/slideLayout" Target="../slideLayouts/slideLayout235.xml"/><Relationship Id="rId293" Type="http://schemas.openxmlformats.org/officeDocument/2006/relationships/slideLayout" Target="../slideLayouts/slideLayout356.xml"/><Relationship Id="rId65" Type="http://schemas.openxmlformats.org/officeDocument/2006/relationships/slideLayout" Target="../slideLayouts/slideLayout128.xml"/><Relationship Id="rId171" Type="http://schemas.openxmlformats.org/officeDocument/2006/relationships/slideLayout" Target="../slideLayouts/slideLayout234.xml"/><Relationship Id="rId292" Type="http://schemas.openxmlformats.org/officeDocument/2006/relationships/slideLayout" Target="../slideLayouts/slideLayout355.xml"/><Relationship Id="rId68" Type="http://schemas.openxmlformats.org/officeDocument/2006/relationships/slideLayout" Target="../slideLayouts/slideLayout131.xml"/><Relationship Id="rId170" Type="http://schemas.openxmlformats.org/officeDocument/2006/relationships/slideLayout" Target="../slideLayouts/slideLayout233.xml"/><Relationship Id="rId291" Type="http://schemas.openxmlformats.org/officeDocument/2006/relationships/slideLayout" Target="../slideLayouts/slideLayout354.xml"/><Relationship Id="rId67" Type="http://schemas.openxmlformats.org/officeDocument/2006/relationships/slideLayout" Target="../slideLayouts/slideLayout130.xml"/><Relationship Id="rId290" Type="http://schemas.openxmlformats.org/officeDocument/2006/relationships/slideLayout" Target="../slideLayouts/slideLayout353.xml"/><Relationship Id="rId60" Type="http://schemas.openxmlformats.org/officeDocument/2006/relationships/slideLayout" Target="../slideLayouts/slideLayout123.xml"/><Relationship Id="rId165" Type="http://schemas.openxmlformats.org/officeDocument/2006/relationships/slideLayout" Target="../slideLayouts/slideLayout228.xml"/><Relationship Id="rId286" Type="http://schemas.openxmlformats.org/officeDocument/2006/relationships/slideLayout" Target="../slideLayouts/slideLayout349.xml"/><Relationship Id="rId69" Type="http://schemas.openxmlformats.org/officeDocument/2006/relationships/slideLayout" Target="../slideLayouts/slideLayout132.xml"/><Relationship Id="rId164" Type="http://schemas.openxmlformats.org/officeDocument/2006/relationships/slideLayout" Target="../slideLayouts/slideLayout227.xml"/><Relationship Id="rId285" Type="http://schemas.openxmlformats.org/officeDocument/2006/relationships/slideLayout" Target="../slideLayouts/slideLayout348.xml"/><Relationship Id="rId163" Type="http://schemas.openxmlformats.org/officeDocument/2006/relationships/slideLayout" Target="../slideLayouts/slideLayout226.xml"/><Relationship Id="rId284" Type="http://schemas.openxmlformats.org/officeDocument/2006/relationships/slideLayout" Target="../slideLayouts/slideLayout347.xml"/><Relationship Id="rId162" Type="http://schemas.openxmlformats.org/officeDocument/2006/relationships/slideLayout" Target="../slideLayouts/slideLayout225.xml"/><Relationship Id="rId283" Type="http://schemas.openxmlformats.org/officeDocument/2006/relationships/slideLayout" Target="../slideLayouts/slideLayout346.xml"/><Relationship Id="rId169" Type="http://schemas.openxmlformats.org/officeDocument/2006/relationships/slideLayout" Target="../slideLayouts/slideLayout232.xml"/><Relationship Id="rId168" Type="http://schemas.openxmlformats.org/officeDocument/2006/relationships/slideLayout" Target="../slideLayouts/slideLayout231.xml"/><Relationship Id="rId289" Type="http://schemas.openxmlformats.org/officeDocument/2006/relationships/slideLayout" Target="../slideLayouts/slideLayout352.xml"/><Relationship Id="rId167" Type="http://schemas.openxmlformats.org/officeDocument/2006/relationships/slideLayout" Target="../slideLayouts/slideLayout230.xml"/><Relationship Id="rId288" Type="http://schemas.openxmlformats.org/officeDocument/2006/relationships/slideLayout" Target="../slideLayouts/slideLayout351.xml"/><Relationship Id="rId166" Type="http://schemas.openxmlformats.org/officeDocument/2006/relationships/slideLayout" Target="../slideLayouts/slideLayout229.xml"/><Relationship Id="rId287" Type="http://schemas.openxmlformats.org/officeDocument/2006/relationships/slideLayout" Target="../slideLayouts/slideLayout350.xml"/><Relationship Id="rId51" Type="http://schemas.openxmlformats.org/officeDocument/2006/relationships/slideLayout" Target="../slideLayouts/slideLayout114.xml"/><Relationship Id="rId50" Type="http://schemas.openxmlformats.org/officeDocument/2006/relationships/slideLayout" Target="../slideLayouts/slideLayout113.xml"/><Relationship Id="rId53" Type="http://schemas.openxmlformats.org/officeDocument/2006/relationships/slideLayout" Target="../slideLayouts/slideLayout116.xml"/><Relationship Id="rId52" Type="http://schemas.openxmlformats.org/officeDocument/2006/relationships/slideLayout" Target="../slideLayouts/slideLayout115.xml"/><Relationship Id="rId55" Type="http://schemas.openxmlformats.org/officeDocument/2006/relationships/slideLayout" Target="../slideLayouts/slideLayout118.xml"/><Relationship Id="rId161" Type="http://schemas.openxmlformats.org/officeDocument/2006/relationships/slideLayout" Target="../slideLayouts/slideLayout224.xml"/><Relationship Id="rId282" Type="http://schemas.openxmlformats.org/officeDocument/2006/relationships/slideLayout" Target="../slideLayouts/slideLayout345.xml"/><Relationship Id="rId54" Type="http://schemas.openxmlformats.org/officeDocument/2006/relationships/slideLayout" Target="../slideLayouts/slideLayout117.xml"/><Relationship Id="rId160" Type="http://schemas.openxmlformats.org/officeDocument/2006/relationships/slideLayout" Target="../slideLayouts/slideLayout223.xml"/><Relationship Id="rId281" Type="http://schemas.openxmlformats.org/officeDocument/2006/relationships/slideLayout" Target="../slideLayouts/slideLayout344.xml"/><Relationship Id="rId57" Type="http://schemas.openxmlformats.org/officeDocument/2006/relationships/slideLayout" Target="../slideLayouts/slideLayout120.xml"/><Relationship Id="rId280" Type="http://schemas.openxmlformats.org/officeDocument/2006/relationships/slideLayout" Target="../slideLayouts/slideLayout343.xml"/><Relationship Id="rId56" Type="http://schemas.openxmlformats.org/officeDocument/2006/relationships/slideLayout" Target="../slideLayouts/slideLayout119.xml"/><Relationship Id="rId159" Type="http://schemas.openxmlformats.org/officeDocument/2006/relationships/slideLayout" Target="../slideLayouts/slideLayout222.xml"/><Relationship Id="rId59" Type="http://schemas.openxmlformats.org/officeDocument/2006/relationships/slideLayout" Target="../slideLayouts/slideLayout122.xml"/><Relationship Id="rId154" Type="http://schemas.openxmlformats.org/officeDocument/2006/relationships/slideLayout" Target="../slideLayouts/slideLayout217.xml"/><Relationship Id="rId275" Type="http://schemas.openxmlformats.org/officeDocument/2006/relationships/slideLayout" Target="../slideLayouts/slideLayout338.xml"/><Relationship Id="rId58" Type="http://schemas.openxmlformats.org/officeDocument/2006/relationships/slideLayout" Target="../slideLayouts/slideLayout121.xml"/><Relationship Id="rId153" Type="http://schemas.openxmlformats.org/officeDocument/2006/relationships/slideLayout" Target="../slideLayouts/slideLayout216.xml"/><Relationship Id="rId274" Type="http://schemas.openxmlformats.org/officeDocument/2006/relationships/slideLayout" Target="../slideLayouts/slideLayout337.xml"/><Relationship Id="rId152" Type="http://schemas.openxmlformats.org/officeDocument/2006/relationships/slideLayout" Target="../slideLayouts/slideLayout215.xml"/><Relationship Id="rId273" Type="http://schemas.openxmlformats.org/officeDocument/2006/relationships/slideLayout" Target="../slideLayouts/slideLayout336.xml"/><Relationship Id="rId151" Type="http://schemas.openxmlformats.org/officeDocument/2006/relationships/slideLayout" Target="../slideLayouts/slideLayout214.xml"/><Relationship Id="rId272" Type="http://schemas.openxmlformats.org/officeDocument/2006/relationships/slideLayout" Target="../slideLayouts/slideLayout335.xml"/><Relationship Id="rId158" Type="http://schemas.openxmlformats.org/officeDocument/2006/relationships/slideLayout" Target="../slideLayouts/slideLayout221.xml"/><Relationship Id="rId279" Type="http://schemas.openxmlformats.org/officeDocument/2006/relationships/slideLayout" Target="../slideLayouts/slideLayout342.xml"/><Relationship Id="rId157" Type="http://schemas.openxmlformats.org/officeDocument/2006/relationships/slideLayout" Target="../slideLayouts/slideLayout220.xml"/><Relationship Id="rId278" Type="http://schemas.openxmlformats.org/officeDocument/2006/relationships/slideLayout" Target="../slideLayouts/slideLayout341.xml"/><Relationship Id="rId156" Type="http://schemas.openxmlformats.org/officeDocument/2006/relationships/slideLayout" Target="../slideLayouts/slideLayout219.xml"/><Relationship Id="rId277" Type="http://schemas.openxmlformats.org/officeDocument/2006/relationships/slideLayout" Target="../slideLayouts/slideLayout340.xml"/><Relationship Id="rId155" Type="http://schemas.openxmlformats.org/officeDocument/2006/relationships/slideLayout" Target="../slideLayouts/slideLayout218.xml"/><Relationship Id="rId276" Type="http://schemas.openxmlformats.org/officeDocument/2006/relationships/slideLayout" Target="../slideLayouts/slideLayout339.xml"/><Relationship Id="rId107" Type="http://schemas.openxmlformats.org/officeDocument/2006/relationships/slideLayout" Target="../slideLayouts/slideLayout170.xml"/><Relationship Id="rId228" Type="http://schemas.openxmlformats.org/officeDocument/2006/relationships/slideLayout" Target="../slideLayouts/slideLayout291.xml"/><Relationship Id="rId106" Type="http://schemas.openxmlformats.org/officeDocument/2006/relationships/slideLayout" Target="../slideLayouts/slideLayout169.xml"/><Relationship Id="rId227" Type="http://schemas.openxmlformats.org/officeDocument/2006/relationships/slideLayout" Target="../slideLayouts/slideLayout290.xml"/><Relationship Id="rId105" Type="http://schemas.openxmlformats.org/officeDocument/2006/relationships/slideLayout" Target="../slideLayouts/slideLayout168.xml"/><Relationship Id="rId226" Type="http://schemas.openxmlformats.org/officeDocument/2006/relationships/slideLayout" Target="../slideLayouts/slideLayout289.xml"/><Relationship Id="rId104" Type="http://schemas.openxmlformats.org/officeDocument/2006/relationships/slideLayout" Target="../slideLayouts/slideLayout167.xml"/><Relationship Id="rId225" Type="http://schemas.openxmlformats.org/officeDocument/2006/relationships/slideLayout" Target="../slideLayouts/slideLayout288.xml"/><Relationship Id="rId109" Type="http://schemas.openxmlformats.org/officeDocument/2006/relationships/slideLayout" Target="../slideLayouts/slideLayout172.xml"/><Relationship Id="rId108" Type="http://schemas.openxmlformats.org/officeDocument/2006/relationships/slideLayout" Target="../slideLayouts/slideLayout171.xml"/><Relationship Id="rId229" Type="http://schemas.openxmlformats.org/officeDocument/2006/relationships/slideLayout" Target="../slideLayouts/slideLayout292.xml"/><Relationship Id="rId220" Type="http://schemas.openxmlformats.org/officeDocument/2006/relationships/slideLayout" Target="../slideLayouts/slideLayout283.xml"/><Relationship Id="rId103" Type="http://schemas.openxmlformats.org/officeDocument/2006/relationships/slideLayout" Target="../slideLayouts/slideLayout166.xml"/><Relationship Id="rId224" Type="http://schemas.openxmlformats.org/officeDocument/2006/relationships/slideLayout" Target="../slideLayouts/slideLayout287.xml"/><Relationship Id="rId102" Type="http://schemas.openxmlformats.org/officeDocument/2006/relationships/slideLayout" Target="../slideLayouts/slideLayout165.xml"/><Relationship Id="rId223" Type="http://schemas.openxmlformats.org/officeDocument/2006/relationships/slideLayout" Target="../slideLayouts/slideLayout286.xml"/><Relationship Id="rId101" Type="http://schemas.openxmlformats.org/officeDocument/2006/relationships/slideLayout" Target="../slideLayouts/slideLayout164.xml"/><Relationship Id="rId222" Type="http://schemas.openxmlformats.org/officeDocument/2006/relationships/slideLayout" Target="../slideLayouts/slideLayout285.xml"/><Relationship Id="rId100" Type="http://schemas.openxmlformats.org/officeDocument/2006/relationships/slideLayout" Target="../slideLayouts/slideLayout163.xml"/><Relationship Id="rId221" Type="http://schemas.openxmlformats.org/officeDocument/2006/relationships/slideLayout" Target="../slideLayouts/slideLayout284.xml"/><Relationship Id="rId217" Type="http://schemas.openxmlformats.org/officeDocument/2006/relationships/slideLayout" Target="../slideLayouts/slideLayout280.xml"/><Relationship Id="rId216" Type="http://schemas.openxmlformats.org/officeDocument/2006/relationships/slideLayout" Target="../slideLayouts/slideLayout279.xml"/><Relationship Id="rId215" Type="http://schemas.openxmlformats.org/officeDocument/2006/relationships/slideLayout" Target="../slideLayouts/slideLayout278.xml"/><Relationship Id="rId214" Type="http://schemas.openxmlformats.org/officeDocument/2006/relationships/slideLayout" Target="../slideLayouts/slideLayout277.xml"/><Relationship Id="rId219" Type="http://schemas.openxmlformats.org/officeDocument/2006/relationships/slideLayout" Target="../slideLayouts/slideLayout282.xml"/><Relationship Id="rId218" Type="http://schemas.openxmlformats.org/officeDocument/2006/relationships/slideLayout" Target="../slideLayouts/slideLayout281.xml"/><Relationship Id="rId213" Type="http://schemas.openxmlformats.org/officeDocument/2006/relationships/slideLayout" Target="../slideLayouts/slideLayout276.xml"/><Relationship Id="rId212" Type="http://schemas.openxmlformats.org/officeDocument/2006/relationships/slideLayout" Target="../slideLayouts/slideLayout275.xml"/><Relationship Id="rId211" Type="http://schemas.openxmlformats.org/officeDocument/2006/relationships/slideLayout" Target="../slideLayouts/slideLayout274.xml"/><Relationship Id="rId210" Type="http://schemas.openxmlformats.org/officeDocument/2006/relationships/slideLayout" Target="../slideLayouts/slideLayout273.xml"/><Relationship Id="rId129" Type="http://schemas.openxmlformats.org/officeDocument/2006/relationships/slideLayout" Target="../slideLayouts/slideLayout192.xml"/><Relationship Id="rId128" Type="http://schemas.openxmlformats.org/officeDocument/2006/relationships/slideLayout" Target="../slideLayouts/slideLayout191.xml"/><Relationship Id="rId249" Type="http://schemas.openxmlformats.org/officeDocument/2006/relationships/slideLayout" Target="../slideLayouts/slideLayout312.xml"/><Relationship Id="rId127" Type="http://schemas.openxmlformats.org/officeDocument/2006/relationships/slideLayout" Target="../slideLayouts/slideLayout190.xml"/><Relationship Id="rId248" Type="http://schemas.openxmlformats.org/officeDocument/2006/relationships/slideLayout" Target="../slideLayouts/slideLayout311.xml"/><Relationship Id="rId126" Type="http://schemas.openxmlformats.org/officeDocument/2006/relationships/slideLayout" Target="../slideLayouts/slideLayout189.xml"/><Relationship Id="rId247" Type="http://schemas.openxmlformats.org/officeDocument/2006/relationships/slideLayout" Target="../slideLayouts/slideLayout310.xml"/><Relationship Id="rId121" Type="http://schemas.openxmlformats.org/officeDocument/2006/relationships/slideLayout" Target="../slideLayouts/slideLayout184.xml"/><Relationship Id="rId242" Type="http://schemas.openxmlformats.org/officeDocument/2006/relationships/slideLayout" Target="../slideLayouts/slideLayout305.xml"/><Relationship Id="rId120" Type="http://schemas.openxmlformats.org/officeDocument/2006/relationships/slideLayout" Target="../slideLayouts/slideLayout183.xml"/><Relationship Id="rId241" Type="http://schemas.openxmlformats.org/officeDocument/2006/relationships/slideLayout" Target="../slideLayouts/slideLayout304.xml"/><Relationship Id="rId240" Type="http://schemas.openxmlformats.org/officeDocument/2006/relationships/slideLayout" Target="../slideLayouts/slideLayout303.xml"/><Relationship Id="rId125" Type="http://schemas.openxmlformats.org/officeDocument/2006/relationships/slideLayout" Target="../slideLayouts/slideLayout188.xml"/><Relationship Id="rId246" Type="http://schemas.openxmlformats.org/officeDocument/2006/relationships/slideLayout" Target="../slideLayouts/slideLayout309.xml"/><Relationship Id="rId124" Type="http://schemas.openxmlformats.org/officeDocument/2006/relationships/slideLayout" Target="../slideLayouts/slideLayout187.xml"/><Relationship Id="rId245" Type="http://schemas.openxmlformats.org/officeDocument/2006/relationships/slideLayout" Target="../slideLayouts/slideLayout308.xml"/><Relationship Id="rId123" Type="http://schemas.openxmlformats.org/officeDocument/2006/relationships/slideLayout" Target="../slideLayouts/slideLayout186.xml"/><Relationship Id="rId244" Type="http://schemas.openxmlformats.org/officeDocument/2006/relationships/slideLayout" Target="../slideLayouts/slideLayout307.xml"/><Relationship Id="rId122" Type="http://schemas.openxmlformats.org/officeDocument/2006/relationships/slideLayout" Target="../slideLayouts/slideLayout185.xml"/><Relationship Id="rId243" Type="http://schemas.openxmlformats.org/officeDocument/2006/relationships/slideLayout" Target="../slideLayouts/slideLayout306.xml"/><Relationship Id="rId95" Type="http://schemas.openxmlformats.org/officeDocument/2006/relationships/slideLayout" Target="../slideLayouts/slideLayout158.xml"/><Relationship Id="rId94" Type="http://schemas.openxmlformats.org/officeDocument/2006/relationships/slideLayout" Target="../slideLayouts/slideLayout157.xml"/><Relationship Id="rId97" Type="http://schemas.openxmlformats.org/officeDocument/2006/relationships/slideLayout" Target="../slideLayouts/slideLayout160.xml"/><Relationship Id="rId96" Type="http://schemas.openxmlformats.org/officeDocument/2006/relationships/slideLayout" Target="../slideLayouts/slideLayout159.xml"/><Relationship Id="rId99" Type="http://schemas.openxmlformats.org/officeDocument/2006/relationships/slideLayout" Target="../slideLayouts/slideLayout162.xml"/><Relationship Id="rId98" Type="http://schemas.openxmlformats.org/officeDocument/2006/relationships/slideLayout" Target="../slideLayouts/slideLayout161.xml"/><Relationship Id="rId91" Type="http://schemas.openxmlformats.org/officeDocument/2006/relationships/slideLayout" Target="../slideLayouts/slideLayout154.xml"/><Relationship Id="rId90" Type="http://schemas.openxmlformats.org/officeDocument/2006/relationships/slideLayout" Target="../slideLayouts/slideLayout153.xml"/><Relationship Id="rId93" Type="http://schemas.openxmlformats.org/officeDocument/2006/relationships/slideLayout" Target="../slideLayouts/slideLayout156.xml"/><Relationship Id="rId92" Type="http://schemas.openxmlformats.org/officeDocument/2006/relationships/slideLayout" Target="../slideLayouts/slideLayout155.xml"/><Relationship Id="rId118" Type="http://schemas.openxmlformats.org/officeDocument/2006/relationships/slideLayout" Target="../slideLayouts/slideLayout181.xml"/><Relationship Id="rId239" Type="http://schemas.openxmlformats.org/officeDocument/2006/relationships/slideLayout" Target="../slideLayouts/slideLayout302.xml"/><Relationship Id="rId117" Type="http://schemas.openxmlformats.org/officeDocument/2006/relationships/slideLayout" Target="../slideLayouts/slideLayout180.xml"/><Relationship Id="rId238" Type="http://schemas.openxmlformats.org/officeDocument/2006/relationships/slideLayout" Target="../slideLayouts/slideLayout301.xml"/><Relationship Id="rId116" Type="http://schemas.openxmlformats.org/officeDocument/2006/relationships/slideLayout" Target="../slideLayouts/slideLayout179.xml"/><Relationship Id="rId237" Type="http://schemas.openxmlformats.org/officeDocument/2006/relationships/slideLayout" Target="../slideLayouts/slideLayout300.xml"/><Relationship Id="rId115" Type="http://schemas.openxmlformats.org/officeDocument/2006/relationships/slideLayout" Target="../slideLayouts/slideLayout178.xml"/><Relationship Id="rId236" Type="http://schemas.openxmlformats.org/officeDocument/2006/relationships/slideLayout" Target="../slideLayouts/slideLayout299.xml"/><Relationship Id="rId119" Type="http://schemas.openxmlformats.org/officeDocument/2006/relationships/slideLayout" Target="../slideLayouts/slideLayout182.xml"/><Relationship Id="rId110" Type="http://schemas.openxmlformats.org/officeDocument/2006/relationships/slideLayout" Target="../slideLayouts/slideLayout173.xml"/><Relationship Id="rId231" Type="http://schemas.openxmlformats.org/officeDocument/2006/relationships/slideLayout" Target="../slideLayouts/slideLayout294.xml"/><Relationship Id="rId230" Type="http://schemas.openxmlformats.org/officeDocument/2006/relationships/slideLayout" Target="../slideLayouts/slideLayout293.xml"/><Relationship Id="rId114" Type="http://schemas.openxmlformats.org/officeDocument/2006/relationships/slideLayout" Target="../slideLayouts/slideLayout177.xml"/><Relationship Id="rId235" Type="http://schemas.openxmlformats.org/officeDocument/2006/relationships/slideLayout" Target="../slideLayouts/slideLayout298.xml"/><Relationship Id="rId113" Type="http://schemas.openxmlformats.org/officeDocument/2006/relationships/slideLayout" Target="../slideLayouts/slideLayout176.xml"/><Relationship Id="rId234" Type="http://schemas.openxmlformats.org/officeDocument/2006/relationships/slideLayout" Target="../slideLayouts/slideLayout297.xml"/><Relationship Id="rId112" Type="http://schemas.openxmlformats.org/officeDocument/2006/relationships/slideLayout" Target="../slideLayouts/slideLayout175.xml"/><Relationship Id="rId233" Type="http://schemas.openxmlformats.org/officeDocument/2006/relationships/slideLayout" Target="../slideLayouts/slideLayout296.xml"/><Relationship Id="rId111" Type="http://schemas.openxmlformats.org/officeDocument/2006/relationships/slideLayout" Target="../slideLayouts/slideLayout174.xml"/><Relationship Id="rId232" Type="http://schemas.openxmlformats.org/officeDocument/2006/relationships/slideLayout" Target="../slideLayouts/slideLayout295.xml"/><Relationship Id="rId305" Type="http://schemas.openxmlformats.org/officeDocument/2006/relationships/slideLayout" Target="../slideLayouts/slideLayout368.xml"/><Relationship Id="rId304" Type="http://schemas.openxmlformats.org/officeDocument/2006/relationships/slideLayout" Target="../slideLayouts/slideLayout367.xml"/><Relationship Id="rId303" Type="http://schemas.openxmlformats.org/officeDocument/2006/relationships/slideLayout" Target="../slideLayouts/slideLayout366.xml"/><Relationship Id="rId302" Type="http://schemas.openxmlformats.org/officeDocument/2006/relationships/slideLayout" Target="../slideLayouts/slideLayout365.xml"/><Relationship Id="rId309" Type="http://schemas.openxmlformats.org/officeDocument/2006/relationships/slideLayout" Target="../slideLayouts/slideLayout372.xml"/><Relationship Id="rId308" Type="http://schemas.openxmlformats.org/officeDocument/2006/relationships/slideLayout" Target="../slideLayouts/slideLayout371.xml"/><Relationship Id="rId307" Type="http://schemas.openxmlformats.org/officeDocument/2006/relationships/slideLayout" Target="../slideLayouts/slideLayout370.xml"/><Relationship Id="rId306" Type="http://schemas.openxmlformats.org/officeDocument/2006/relationships/slideLayout" Target="../slideLayouts/slideLayout369.xml"/><Relationship Id="rId301" Type="http://schemas.openxmlformats.org/officeDocument/2006/relationships/slideLayout" Target="../slideLayouts/slideLayout364.xml"/><Relationship Id="rId300" Type="http://schemas.openxmlformats.org/officeDocument/2006/relationships/slideLayout" Target="../slideLayouts/slideLayout363.xml"/><Relationship Id="rId206" Type="http://schemas.openxmlformats.org/officeDocument/2006/relationships/slideLayout" Target="../slideLayouts/slideLayout269.xml"/><Relationship Id="rId205" Type="http://schemas.openxmlformats.org/officeDocument/2006/relationships/slideLayout" Target="../slideLayouts/slideLayout268.xml"/><Relationship Id="rId204" Type="http://schemas.openxmlformats.org/officeDocument/2006/relationships/slideLayout" Target="../slideLayouts/slideLayout267.xml"/><Relationship Id="rId325" Type="http://schemas.openxmlformats.org/officeDocument/2006/relationships/theme" Target="../theme/theme4.xml"/><Relationship Id="rId203" Type="http://schemas.openxmlformats.org/officeDocument/2006/relationships/slideLayout" Target="../slideLayouts/slideLayout266.xml"/><Relationship Id="rId324" Type="http://schemas.openxmlformats.org/officeDocument/2006/relationships/slideLayout" Target="../slideLayouts/slideLayout387.xml"/><Relationship Id="rId209" Type="http://schemas.openxmlformats.org/officeDocument/2006/relationships/slideLayout" Target="../slideLayouts/slideLayout272.xml"/><Relationship Id="rId208" Type="http://schemas.openxmlformats.org/officeDocument/2006/relationships/slideLayout" Target="../slideLayouts/slideLayout271.xml"/><Relationship Id="rId207" Type="http://schemas.openxmlformats.org/officeDocument/2006/relationships/slideLayout" Target="../slideLayouts/slideLayout270.xml"/><Relationship Id="rId202" Type="http://schemas.openxmlformats.org/officeDocument/2006/relationships/slideLayout" Target="../slideLayouts/slideLayout265.xml"/><Relationship Id="rId323" Type="http://schemas.openxmlformats.org/officeDocument/2006/relationships/slideLayout" Target="../slideLayouts/slideLayout386.xml"/><Relationship Id="rId201" Type="http://schemas.openxmlformats.org/officeDocument/2006/relationships/slideLayout" Target="../slideLayouts/slideLayout264.xml"/><Relationship Id="rId322" Type="http://schemas.openxmlformats.org/officeDocument/2006/relationships/slideLayout" Target="../slideLayouts/slideLayout385.xml"/><Relationship Id="rId200" Type="http://schemas.openxmlformats.org/officeDocument/2006/relationships/slideLayout" Target="../slideLayouts/slideLayout263.xml"/><Relationship Id="rId321" Type="http://schemas.openxmlformats.org/officeDocument/2006/relationships/slideLayout" Target="../slideLayouts/slideLayout384.xml"/><Relationship Id="rId320" Type="http://schemas.openxmlformats.org/officeDocument/2006/relationships/slideLayout" Target="../slideLayouts/slideLayout383.xml"/><Relationship Id="rId316" Type="http://schemas.openxmlformats.org/officeDocument/2006/relationships/slideLayout" Target="../slideLayouts/slideLayout379.xml"/><Relationship Id="rId315" Type="http://schemas.openxmlformats.org/officeDocument/2006/relationships/slideLayout" Target="../slideLayouts/slideLayout378.xml"/><Relationship Id="rId314" Type="http://schemas.openxmlformats.org/officeDocument/2006/relationships/slideLayout" Target="../slideLayouts/slideLayout377.xml"/><Relationship Id="rId313" Type="http://schemas.openxmlformats.org/officeDocument/2006/relationships/slideLayout" Target="../slideLayouts/slideLayout376.xml"/><Relationship Id="rId319" Type="http://schemas.openxmlformats.org/officeDocument/2006/relationships/slideLayout" Target="../slideLayouts/slideLayout382.xml"/><Relationship Id="rId318" Type="http://schemas.openxmlformats.org/officeDocument/2006/relationships/slideLayout" Target="../slideLayouts/slideLayout381.xml"/><Relationship Id="rId317" Type="http://schemas.openxmlformats.org/officeDocument/2006/relationships/slideLayout" Target="../slideLayouts/slideLayout380.xml"/><Relationship Id="rId312" Type="http://schemas.openxmlformats.org/officeDocument/2006/relationships/slideLayout" Target="../slideLayouts/slideLayout375.xml"/><Relationship Id="rId311" Type="http://schemas.openxmlformats.org/officeDocument/2006/relationships/slideLayout" Target="../slideLayouts/slideLayout374.xml"/><Relationship Id="rId310" Type="http://schemas.openxmlformats.org/officeDocument/2006/relationships/slideLayout" Target="../slideLayouts/slideLayout373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27.xml"/><Relationship Id="rId190" Type="http://schemas.openxmlformats.org/officeDocument/2006/relationships/slideLayout" Target="../slideLayouts/slideLayout577.xml"/><Relationship Id="rId42" Type="http://schemas.openxmlformats.org/officeDocument/2006/relationships/slideLayout" Target="../slideLayouts/slideLayout429.xml"/><Relationship Id="rId41" Type="http://schemas.openxmlformats.org/officeDocument/2006/relationships/slideLayout" Target="../slideLayouts/slideLayout428.xml"/><Relationship Id="rId44" Type="http://schemas.openxmlformats.org/officeDocument/2006/relationships/slideLayout" Target="../slideLayouts/slideLayout431.xml"/><Relationship Id="rId194" Type="http://schemas.openxmlformats.org/officeDocument/2006/relationships/slideLayout" Target="../slideLayouts/slideLayout581.xml"/><Relationship Id="rId43" Type="http://schemas.openxmlformats.org/officeDocument/2006/relationships/slideLayout" Target="../slideLayouts/slideLayout430.xml"/><Relationship Id="rId193" Type="http://schemas.openxmlformats.org/officeDocument/2006/relationships/slideLayout" Target="../slideLayouts/slideLayout580.xml"/><Relationship Id="rId46" Type="http://schemas.openxmlformats.org/officeDocument/2006/relationships/slideLayout" Target="../slideLayouts/slideLayout433.xml"/><Relationship Id="rId192" Type="http://schemas.openxmlformats.org/officeDocument/2006/relationships/slideLayout" Target="../slideLayouts/slideLayout579.xml"/><Relationship Id="rId45" Type="http://schemas.openxmlformats.org/officeDocument/2006/relationships/slideLayout" Target="../slideLayouts/slideLayout432.xml"/><Relationship Id="rId191" Type="http://schemas.openxmlformats.org/officeDocument/2006/relationships/slideLayout" Target="../slideLayouts/slideLayout578.xml"/><Relationship Id="rId48" Type="http://schemas.openxmlformats.org/officeDocument/2006/relationships/slideLayout" Target="../slideLayouts/slideLayout435.xml"/><Relationship Id="rId187" Type="http://schemas.openxmlformats.org/officeDocument/2006/relationships/slideLayout" Target="../slideLayouts/slideLayout574.xml"/><Relationship Id="rId47" Type="http://schemas.openxmlformats.org/officeDocument/2006/relationships/slideLayout" Target="../slideLayouts/slideLayout434.xml"/><Relationship Id="rId186" Type="http://schemas.openxmlformats.org/officeDocument/2006/relationships/slideLayout" Target="../slideLayouts/slideLayout573.xml"/><Relationship Id="rId185" Type="http://schemas.openxmlformats.org/officeDocument/2006/relationships/slideLayout" Target="../slideLayouts/slideLayout572.xml"/><Relationship Id="rId49" Type="http://schemas.openxmlformats.org/officeDocument/2006/relationships/slideLayout" Target="../slideLayouts/slideLayout436.xml"/><Relationship Id="rId184" Type="http://schemas.openxmlformats.org/officeDocument/2006/relationships/slideLayout" Target="../slideLayouts/slideLayout571.xml"/><Relationship Id="rId189" Type="http://schemas.openxmlformats.org/officeDocument/2006/relationships/slideLayout" Target="../slideLayouts/slideLayout576.xml"/><Relationship Id="rId188" Type="http://schemas.openxmlformats.org/officeDocument/2006/relationships/slideLayout" Target="../slideLayouts/slideLayout575.xml"/><Relationship Id="rId31" Type="http://schemas.openxmlformats.org/officeDocument/2006/relationships/slideLayout" Target="../slideLayouts/slideLayout418.xml"/><Relationship Id="rId30" Type="http://schemas.openxmlformats.org/officeDocument/2006/relationships/slideLayout" Target="../slideLayouts/slideLayout417.xml"/><Relationship Id="rId33" Type="http://schemas.openxmlformats.org/officeDocument/2006/relationships/slideLayout" Target="../slideLayouts/slideLayout420.xml"/><Relationship Id="rId183" Type="http://schemas.openxmlformats.org/officeDocument/2006/relationships/slideLayout" Target="../slideLayouts/slideLayout570.xml"/><Relationship Id="rId32" Type="http://schemas.openxmlformats.org/officeDocument/2006/relationships/slideLayout" Target="../slideLayouts/slideLayout419.xml"/><Relationship Id="rId182" Type="http://schemas.openxmlformats.org/officeDocument/2006/relationships/slideLayout" Target="../slideLayouts/slideLayout569.xml"/><Relationship Id="rId35" Type="http://schemas.openxmlformats.org/officeDocument/2006/relationships/slideLayout" Target="../slideLayouts/slideLayout422.xml"/><Relationship Id="rId181" Type="http://schemas.openxmlformats.org/officeDocument/2006/relationships/slideLayout" Target="../slideLayouts/slideLayout568.xml"/><Relationship Id="rId34" Type="http://schemas.openxmlformats.org/officeDocument/2006/relationships/slideLayout" Target="../slideLayouts/slideLayout421.xml"/><Relationship Id="rId180" Type="http://schemas.openxmlformats.org/officeDocument/2006/relationships/slideLayout" Target="../slideLayouts/slideLayout567.xml"/><Relationship Id="rId37" Type="http://schemas.openxmlformats.org/officeDocument/2006/relationships/slideLayout" Target="../slideLayouts/slideLayout424.xml"/><Relationship Id="rId176" Type="http://schemas.openxmlformats.org/officeDocument/2006/relationships/slideLayout" Target="../slideLayouts/slideLayout563.xml"/><Relationship Id="rId297" Type="http://schemas.openxmlformats.org/officeDocument/2006/relationships/slideLayout" Target="../slideLayouts/slideLayout684.xml"/><Relationship Id="rId36" Type="http://schemas.openxmlformats.org/officeDocument/2006/relationships/slideLayout" Target="../slideLayouts/slideLayout423.xml"/><Relationship Id="rId175" Type="http://schemas.openxmlformats.org/officeDocument/2006/relationships/slideLayout" Target="../slideLayouts/slideLayout562.xml"/><Relationship Id="rId296" Type="http://schemas.openxmlformats.org/officeDocument/2006/relationships/slideLayout" Target="../slideLayouts/slideLayout683.xml"/><Relationship Id="rId39" Type="http://schemas.openxmlformats.org/officeDocument/2006/relationships/slideLayout" Target="../slideLayouts/slideLayout426.xml"/><Relationship Id="rId174" Type="http://schemas.openxmlformats.org/officeDocument/2006/relationships/slideLayout" Target="../slideLayouts/slideLayout561.xml"/><Relationship Id="rId295" Type="http://schemas.openxmlformats.org/officeDocument/2006/relationships/slideLayout" Target="../slideLayouts/slideLayout682.xml"/><Relationship Id="rId38" Type="http://schemas.openxmlformats.org/officeDocument/2006/relationships/slideLayout" Target="../slideLayouts/slideLayout425.xml"/><Relationship Id="rId173" Type="http://schemas.openxmlformats.org/officeDocument/2006/relationships/slideLayout" Target="../slideLayouts/slideLayout560.xml"/><Relationship Id="rId294" Type="http://schemas.openxmlformats.org/officeDocument/2006/relationships/slideLayout" Target="../slideLayouts/slideLayout681.xml"/><Relationship Id="rId179" Type="http://schemas.openxmlformats.org/officeDocument/2006/relationships/slideLayout" Target="../slideLayouts/slideLayout566.xml"/><Relationship Id="rId178" Type="http://schemas.openxmlformats.org/officeDocument/2006/relationships/slideLayout" Target="../slideLayouts/slideLayout565.xml"/><Relationship Id="rId299" Type="http://schemas.openxmlformats.org/officeDocument/2006/relationships/slideLayout" Target="../slideLayouts/slideLayout686.xml"/><Relationship Id="rId177" Type="http://schemas.openxmlformats.org/officeDocument/2006/relationships/slideLayout" Target="../slideLayouts/slideLayout564.xml"/><Relationship Id="rId298" Type="http://schemas.openxmlformats.org/officeDocument/2006/relationships/slideLayout" Target="../slideLayouts/slideLayout685.xml"/><Relationship Id="rId20" Type="http://schemas.openxmlformats.org/officeDocument/2006/relationships/slideLayout" Target="../slideLayouts/slideLayout407.xml"/><Relationship Id="rId22" Type="http://schemas.openxmlformats.org/officeDocument/2006/relationships/slideLayout" Target="../slideLayouts/slideLayout409.xml"/><Relationship Id="rId21" Type="http://schemas.openxmlformats.org/officeDocument/2006/relationships/slideLayout" Target="../slideLayouts/slideLayout408.xml"/><Relationship Id="rId24" Type="http://schemas.openxmlformats.org/officeDocument/2006/relationships/slideLayout" Target="../slideLayouts/slideLayout411.xml"/><Relationship Id="rId23" Type="http://schemas.openxmlformats.org/officeDocument/2006/relationships/slideLayout" Target="../slideLayouts/slideLayout410.xml"/><Relationship Id="rId26" Type="http://schemas.openxmlformats.org/officeDocument/2006/relationships/slideLayout" Target="../slideLayouts/slideLayout413.xml"/><Relationship Id="rId25" Type="http://schemas.openxmlformats.org/officeDocument/2006/relationships/slideLayout" Target="../slideLayouts/slideLayout412.xml"/><Relationship Id="rId28" Type="http://schemas.openxmlformats.org/officeDocument/2006/relationships/slideLayout" Target="../slideLayouts/slideLayout415.xml"/><Relationship Id="rId27" Type="http://schemas.openxmlformats.org/officeDocument/2006/relationships/slideLayout" Target="../slideLayouts/slideLayout414.xml"/><Relationship Id="rId29" Type="http://schemas.openxmlformats.org/officeDocument/2006/relationships/slideLayout" Target="../slideLayouts/slideLayout416.xml"/><Relationship Id="rId11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397.xml"/><Relationship Id="rId13" Type="http://schemas.openxmlformats.org/officeDocument/2006/relationships/slideLayout" Target="../slideLayouts/slideLayout400.xml"/><Relationship Id="rId12" Type="http://schemas.openxmlformats.org/officeDocument/2006/relationships/slideLayout" Target="../slideLayouts/slideLayout399.xml"/><Relationship Id="rId15" Type="http://schemas.openxmlformats.org/officeDocument/2006/relationships/slideLayout" Target="../slideLayouts/slideLayout402.xml"/><Relationship Id="rId198" Type="http://schemas.openxmlformats.org/officeDocument/2006/relationships/slideLayout" Target="../slideLayouts/slideLayout585.xml"/><Relationship Id="rId14" Type="http://schemas.openxmlformats.org/officeDocument/2006/relationships/slideLayout" Target="../slideLayouts/slideLayout401.xml"/><Relationship Id="rId197" Type="http://schemas.openxmlformats.org/officeDocument/2006/relationships/slideLayout" Target="../slideLayouts/slideLayout584.xml"/><Relationship Id="rId17" Type="http://schemas.openxmlformats.org/officeDocument/2006/relationships/slideLayout" Target="../slideLayouts/slideLayout404.xml"/><Relationship Id="rId196" Type="http://schemas.openxmlformats.org/officeDocument/2006/relationships/slideLayout" Target="../slideLayouts/slideLayout583.xml"/><Relationship Id="rId16" Type="http://schemas.openxmlformats.org/officeDocument/2006/relationships/slideLayout" Target="../slideLayouts/slideLayout403.xml"/><Relationship Id="rId195" Type="http://schemas.openxmlformats.org/officeDocument/2006/relationships/slideLayout" Target="../slideLayouts/slideLayout582.xml"/><Relationship Id="rId19" Type="http://schemas.openxmlformats.org/officeDocument/2006/relationships/slideLayout" Target="../slideLayouts/slideLayout406.xml"/><Relationship Id="rId18" Type="http://schemas.openxmlformats.org/officeDocument/2006/relationships/slideLayout" Target="../slideLayouts/slideLayout405.xml"/><Relationship Id="rId199" Type="http://schemas.openxmlformats.org/officeDocument/2006/relationships/slideLayout" Target="../slideLayouts/slideLayout586.xml"/><Relationship Id="rId84" Type="http://schemas.openxmlformats.org/officeDocument/2006/relationships/slideLayout" Target="../slideLayouts/slideLayout471.xml"/><Relationship Id="rId83" Type="http://schemas.openxmlformats.org/officeDocument/2006/relationships/slideLayout" Target="../slideLayouts/slideLayout470.xml"/><Relationship Id="rId86" Type="http://schemas.openxmlformats.org/officeDocument/2006/relationships/slideLayout" Target="../slideLayouts/slideLayout473.xml"/><Relationship Id="rId85" Type="http://schemas.openxmlformats.org/officeDocument/2006/relationships/slideLayout" Target="../slideLayouts/slideLayout472.xml"/><Relationship Id="rId88" Type="http://schemas.openxmlformats.org/officeDocument/2006/relationships/slideLayout" Target="../slideLayouts/slideLayout475.xml"/><Relationship Id="rId150" Type="http://schemas.openxmlformats.org/officeDocument/2006/relationships/slideLayout" Target="../slideLayouts/slideLayout537.xml"/><Relationship Id="rId271" Type="http://schemas.openxmlformats.org/officeDocument/2006/relationships/slideLayout" Target="../slideLayouts/slideLayout658.xml"/><Relationship Id="rId87" Type="http://schemas.openxmlformats.org/officeDocument/2006/relationships/slideLayout" Target="../slideLayouts/slideLayout474.xml"/><Relationship Id="rId270" Type="http://schemas.openxmlformats.org/officeDocument/2006/relationships/slideLayout" Target="../slideLayouts/slideLayout657.xml"/><Relationship Id="rId89" Type="http://schemas.openxmlformats.org/officeDocument/2006/relationships/slideLayout" Target="../slideLayouts/slideLayout476.xml"/><Relationship Id="rId80" Type="http://schemas.openxmlformats.org/officeDocument/2006/relationships/slideLayout" Target="../slideLayouts/slideLayout467.xml"/><Relationship Id="rId82" Type="http://schemas.openxmlformats.org/officeDocument/2006/relationships/slideLayout" Target="../slideLayouts/slideLayout469.xml"/><Relationship Id="rId81" Type="http://schemas.openxmlformats.org/officeDocument/2006/relationships/slideLayout" Target="../slideLayouts/slideLayout468.xml"/><Relationship Id="rId1" Type="http://schemas.openxmlformats.org/officeDocument/2006/relationships/slideLayout" Target="../slideLayouts/slideLayout388.xml"/><Relationship Id="rId2" Type="http://schemas.openxmlformats.org/officeDocument/2006/relationships/slideLayout" Target="../slideLayouts/slideLayout389.xml"/><Relationship Id="rId3" Type="http://schemas.openxmlformats.org/officeDocument/2006/relationships/slideLayout" Target="../slideLayouts/slideLayout390.xml"/><Relationship Id="rId149" Type="http://schemas.openxmlformats.org/officeDocument/2006/relationships/slideLayout" Target="../slideLayouts/slideLayout536.xml"/><Relationship Id="rId4" Type="http://schemas.openxmlformats.org/officeDocument/2006/relationships/slideLayout" Target="../slideLayouts/slideLayout391.xml"/><Relationship Id="rId148" Type="http://schemas.openxmlformats.org/officeDocument/2006/relationships/slideLayout" Target="../slideLayouts/slideLayout535.xml"/><Relationship Id="rId269" Type="http://schemas.openxmlformats.org/officeDocument/2006/relationships/slideLayout" Target="../slideLayouts/slideLayout656.xml"/><Relationship Id="rId9" Type="http://schemas.openxmlformats.org/officeDocument/2006/relationships/slideLayout" Target="../slideLayouts/slideLayout396.xml"/><Relationship Id="rId143" Type="http://schemas.openxmlformats.org/officeDocument/2006/relationships/slideLayout" Target="../slideLayouts/slideLayout530.xml"/><Relationship Id="rId264" Type="http://schemas.openxmlformats.org/officeDocument/2006/relationships/slideLayout" Target="../slideLayouts/slideLayout651.xml"/><Relationship Id="rId142" Type="http://schemas.openxmlformats.org/officeDocument/2006/relationships/slideLayout" Target="../slideLayouts/slideLayout529.xml"/><Relationship Id="rId263" Type="http://schemas.openxmlformats.org/officeDocument/2006/relationships/slideLayout" Target="../slideLayouts/slideLayout650.xml"/><Relationship Id="rId141" Type="http://schemas.openxmlformats.org/officeDocument/2006/relationships/slideLayout" Target="../slideLayouts/slideLayout528.xml"/><Relationship Id="rId262" Type="http://schemas.openxmlformats.org/officeDocument/2006/relationships/slideLayout" Target="../slideLayouts/slideLayout649.xml"/><Relationship Id="rId140" Type="http://schemas.openxmlformats.org/officeDocument/2006/relationships/slideLayout" Target="../slideLayouts/slideLayout527.xml"/><Relationship Id="rId261" Type="http://schemas.openxmlformats.org/officeDocument/2006/relationships/slideLayout" Target="../slideLayouts/slideLayout648.xml"/><Relationship Id="rId5" Type="http://schemas.openxmlformats.org/officeDocument/2006/relationships/slideLayout" Target="../slideLayouts/slideLayout392.xml"/><Relationship Id="rId147" Type="http://schemas.openxmlformats.org/officeDocument/2006/relationships/slideLayout" Target="../slideLayouts/slideLayout534.xml"/><Relationship Id="rId268" Type="http://schemas.openxmlformats.org/officeDocument/2006/relationships/slideLayout" Target="../slideLayouts/slideLayout655.xml"/><Relationship Id="rId6" Type="http://schemas.openxmlformats.org/officeDocument/2006/relationships/slideLayout" Target="../slideLayouts/slideLayout393.xml"/><Relationship Id="rId146" Type="http://schemas.openxmlformats.org/officeDocument/2006/relationships/slideLayout" Target="../slideLayouts/slideLayout533.xml"/><Relationship Id="rId267" Type="http://schemas.openxmlformats.org/officeDocument/2006/relationships/slideLayout" Target="../slideLayouts/slideLayout654.xml"/><Relationship Id="rId7" Type="http://schemas.openxmlformats.org/officeDocument/2006/relationships/slideLayout" Target="../slideLayouts/slideLayout394.xml"/><Relationship Id="rId145" Type="http://schemas.openxmlformats.org/officeDocument/2006/relationships/slideLayout" Target="../slideLayouts/slideLayout532.xml"/><Relationship Id="rId266" Type="http://schemas.openxmlformats.org/officeDocument/2006/relationships/slideLayout" Target="../slideLayouts/slideLayout653.xml"/><Relationship Id="rId8" Type="http://schemas.openxmlformats.org/officeDocument/2006/relationships/slideLayout" Target="../slideLayouts/slideLayout395.xml"/><Relationship Id="rId144" Type="http://schemas.openxmlformats.org/officeDocument/2006/relationships/slideLayout" Target="../slideLayouts/slideLayout531.xml"/><Relationship Id="rId265" Type="http://schemas.openxmlformats.org/officeDocument/2006/relationships/slideLayout" Target="../slideLayouts/slideLayout652.xml"/><Relationship Id="rId73" Type="http://schemas.openxmlformats.org/officeDocument/2006/relationships/slideLayout" Target="../slideLayouts/slideLayout460.xml"/><Relationship Id="rId72" Type="http://schemas.openxmlformats.org/officeDocument/2006/relationships/slideLayout" Target="../slideLayouts/slideLayout459.xml"/><Relationship Id="rId75" Type="http://schemas.openxmlformats.org/officeDocument/2006/relationships/slideLayout" Target="../slideLayouts/slideLayout462.xml"/><Relationship Id="rId74" Type="http://schemas.openxmlformats.org/officeDocument/2006/relationships/slideLayout" Target="../slideLayouts/slideLayout461.xml"/><Relationship Id="rId77" Type="http://schemas.openxmlformats.org/officeDocument/2006/relationships/slideLayout" Target="../slideLayouts/slideLayout464.xml"/><Relationship Id="rId260" Type="http://schemas.openxmlformats.org/officeDocument/2006/relationships/slideLayout" Target="../slideLayouts/slideLayout647.xml"/><Relationship Id="rId76" Type="http://schemas.openxmlformats.org/officeDocument/2006/relationships/slideLayout" Target="../slideLayouts/slideLayout463.xml"/><Relationship Id="rId79" Type="http://schemas.openxmlformats.org/officeDocument/2006/relationships/slideLayout" Target="../slideLayouts/slideLayout466.xml"/><Relationship Id="rId78" Type="http://schemas.openxmlformats.org/officeDocument/2006/relationships/slideLayout" Target="../slideLayouts/slideLayout465.xml"/><Relationship Id="rId71" Type="http://schemas.openxmlformats.org/officeDocument/2006/relationships/slideLayout" Target="../slideLayouts/slideLayout458.xml"/><Relationship Id="rId70" Type="http://schemas.openxmlformats.org/officeDocument/2006/relationships/slideLayout" Target="../slideLayouts/slideLayout457.xml"/><Relationship Id="rId139" Type="http://schemas.openxmlformats.org/officeDocument/2006/relationships/slideLayout" Target="../slideLayouts/slideLayout526.xml"/><Relationship Id="rId138" Type="http://schemas.openxmlformats.org/officeDocument/2006/relationships/slideLayout" Target="../slideLayouts/slideLayout525.xml"/><Relationship Id="rId259" Type="http://schemas.openxmlformats.org/officeDocument/2006/relationships/slideLayout" Target="../slideLayouts/slideLayout646.xml"/><Relationship Id="rId137" Type="http://schemas.openxmlformats.org/officeDocument/2006/relationships/slideLayout" Target="../slideLayouts/slideLayout524.xml"/><Relationship Id="rId258" Type="http://schemas.openxmlformats.org/officeDocument/2006/relationships/slideLayout" Target="../slideLayouts/slideLayout645.xml"/><Relationship Id="rId132" Type="http://schemas.openxmlformats.org/officeDocument/2006/relationships/slideLayout" Target="../slideLayouts/slideLayout519.xml"/><Relationship Id="rId253" Type="http://schemas.openxmlformats.org/officeDocument/2006/relationships/slideLayout" Target="../slideLayouts/slideLayout640.xml"/><Relationship Id="rId131" Type="http://schemas.openxmlformats.org/officeDocument/2006/relationships/slideLayout" Target="../slideLayouts/slideLayout518.xml"/><Relationship Id="rId252" Type="http://schemas.openxmlformats.org/officeDocument/2006/relationships/slideLayout" Target="../slideLayouts/slideLayout639.xml"/><Relationship Id="rId130" Type="http://schemas.openxmlformats.org/officeDocument/2006/relationships/slideLayout" Target="../slideLayouts/slideLayout517.xml"/><Relationship Id="rId251" Type="http://schemas.openxmlformats.org/officeDocument/2006/relationships/slideLayout" Target="../slideLayouts/slideLayout638.xml"/><Relationship Id="rId250" Type="http://schemas.openxmlformats.org/officeDocument/2006/relationships/slideLayout" Target="../slideLayouts/slideLayout637.xml"/><Relationship Id="rId136" Type="http://schemas.openxmlformats.org/officeDocument/2006/relationships/slideLayout" Target="../slideLayouts/slideLayout523.xml"/><Relationship Id="rId257" Type="http://schemas.openxmlformats.org/officeDocument/2006/relationships/slideLayout" Target="../slideLayouts/slideLayout644.xml"/><Relationship Id="rId135" Type="http://schemas.openxmlformats.org/officeDocument/2006/relationships/slideLayout" Target="../slideLayouts/slideLayout522.xml"/><Relationship Id="rId256" Type="http://schemas.openxmlformats.org/officeDocument/2006/relationships/slideLayout" Target="../slideLayouts/slideLayout643.xml"/><Relationship Id="rId134" Type="http://schemas.openxmlformats.org/officeDocument/2006/relationships/slideLayout" Target="../slideLayouts/slideLayout521.xml"/><Relationship Id="rId255" Type="http://schemas.openxmlformats.org/officeDocument/2006/relationships/slideLayout" Target="../slideLayouts/slideLayout642.xml"/><Relationship Id="rId133" Type="http://schemas.openxmlformats.org/officeDocument/2006/relationships/slideLayout" Target="../slideLayouts/slideLayout520.xml"/><Relationship Id="rId254" Type="http://schemas.openxmlformats.org/officeDocument/2006/relationships/slideLayout" Target="../slideLayouts/slideLayout641.xml"/><Relationship Id="rId62" Type="http://schemas.openxmlformats.org/officeDocument/2006/relationships/slideLayout" Target="../slideLayouts/slideLayout449.xml"/><Relationship Id="rId61" Type="http://schemas.openxmlformats.org/officeDocument/2006/relationships/slideLayout" Target="../slideLayouts/slideLayout448.xml"/><Relationship Id="rId64" Type="http://schemas.openxmlformats.org/officeDocument/2006/relationships/slideLayout" Target="../slideLayouts/slideLayout451.xml"/><Relationship Id="rId63" Type="http://schemas.openxmlformats.org/officeDocument/2006/relationships/slideLayout" Target="../slideLayouts/slideLayout450.xml"/><Relationship Id="rId66" Type="http://schemas.openxmlformats.org/officeDocument/2006/relationships/slideLayout" Target="../slideLayouts/slideLayout453.xml"/><Relationship Id="rId172" Type="http://schemas.openxmlformats.org/officeDocument/2006/relationships/slideLayout" Target="../slideLayouts/slideLayout559.xml"/><Relationship Id="rId293" Type="http://schemas.openxmlformats.org/officeDocument/2006/relationships/slideLayout" Target="../slideLayouts/slideLayout680.xml"/><Relationship Id="rId65" Type="http://schemas.openxmlformats.org/officeDocument/2006/relationships/slideLayout" Target="../slideLayouts/slideLayout452.xml"/><Relationship Id="rId171" Type="http://schemas.openxmlformats.org/officeDocument/2006/relationships/slideLayout" Target="../slideLayouts/slideLayout558.xml"/><Relationship Id="rId292" Type="http://schemas.openxmlformats.org/officeDocument/2006/relationships/slideLayout" Target="../slideLayouts/slideLayout679.xml"/><Relationship Id="rId68" Type="http://schemas.openxmlformats.org/officeDocument/2006/relationships/slideLayout" Target="../slideLayouts/slideLayout455.xml"/><Relationship Id="rId170" Type="http://schemas.openxmlformats.org/officeDocument/2006/relationships/slideLayout" Target="../slideLayouts/slideLayout557.xml"/><Relationship Id="rId291" Type="http://schemas.openxmlformats.org/officeDocument/2006/relationships/slideLayout" Target="../slideLayouts/slideLayout678.xml"/><Relationship Id="rId67" Type="http://schemas.openxmlformats.org/officeDocument/2006/relationships/slideLayout" Target="../slideLayouts/slideLayout454.xml"/><Relationship Id="rId290" Type="http://schemas.openxmlformats.org/officeDocument/2006/relationships/slideLayout" Target="../slideLayouts/slideLayout677.xml"/><Relationship Id="rId60" Type="http://schemas.openxmlformats.org/officeDocument/2006/relationships/slideLayout" Target="../slideLayouts/slideLayout447.xml"/><Relationship Id="rId165" Type="http://schemas.openxmlformats.org/officeDocument/2006/relationships/slideLayout" Target="../slideLayouts/slideLayout552.xml"/><Relationship Id="rId286" Type="http://schemas.openxmlformats.org/officeDocument/2006/relationships/slideLayout" Target="../slideLayouts/slideLayout673.xml"/><Relationship Id="rId69" Type="http://schemas.openxmlformats.org/officeDocument/2006/relationships/slideLayout" Target="../slideLayouts/slideLayout456.xml"/><Relationship Id="rId164" Type="http://schemas.openxmlformats.org/officeDocument/2006/relationships/slideLayout" Target="../slideLayouts/slideLayout551.xml"/><Relationship Id="rId285" Type="http://schemas.openxmlformats.org/officeDocument/2006/relationships/slideLayout" Target="../slideLayouts/slideLayout672.xml"/><Relationship Id="rId163" Type="http://schemas.openxmlformats.org/officeDocument/2006/relationships/slideLayout" Target="../slideLayouts/slideLayout550.xml"/><Relationship Id="rId284" Type="http://schemas.openxmlformats.org/officeDocument/2006/relationships/slideLayout" Target="../slideLayouts/slideLayout671.xml"/><Relationship Id="rId162" Type="http://schemas.openxmlformats.org/officeDocument/2006/relationships/slideLayout" Target="../slideLayouts/slideLayout549.xml"/><Relationship Id="rId283" Type="http://schemas.openxmlformats.org/officeDocument/2006/relationships/slideLayout" Target="../slideLayouts/slideLayout670.xml"/><Relationship Id="rId169" Type="http://schemas.openxmlformats.org/officeDocument/2006/relationships/slideLayout" Target="../slideLayouts/slideLayout556.xml"/><Relationship Id="rId168" Type="http://schemas.openxmlformats.org/officeDocument/2006/relationships/slideLayout" Target="../slideLayouts/slideLayout555.xml"/><Relationship Id="rId289" Type="http://schemas.openxmlformats.org/officeDocument/2006/relationships/slideLayout" Target="../slideLayouts/slideLayout676.xml"/><Relationship Id="rId167" Type="http://schemas.openxmlformats.org/officeDocument/2006/relationships/slideLayout" Target="../slideLayouts/slideLayout554.xml"/><Relationship Id="rId288" Type="http://schemas.openxmlformats.org/officeDocument/2006/relationships/slideLayout" Target="../slideLayouts/slideLayout675.xml"/><Relationship Id="rId166" Type="http://schemas.openxmlformats.org/officeDocument/2006/relationships/slideLayout" Target="../slideLayouts/slideLayout553.xml"/><Relationship Id="rId287" Type="http://schemas.openxmlformats.org/officeDocument/2006/relationships/slideLayout" Target="../slideLayouts/slideLayout674.xml"/><Relationship Id="rId51" Type="http://schemas.openxmlformats.org/officeDocument/2006/relationships/slideLayout" Target="../slideLayouts/slideLayout438.xml"/><Relationship Id="rId50" Type="http://schemas.openxmlformats.org/officeDocument/2006/relationships/slideLayout" Target="../slideLayouts/slideLayout437.xml"/><Relationship Id="rId53" Type="http://schemas.openxmlformats.org/officeDocument/2006/relationships/slideLayout" Target="../slideLayouts/slideLayout440.xml"/><Relationship Id="rId52" Type="http://schemas.openxmlformats.org/officeDocument/2006/relationships/slideLayout" Target="../slideLayouts/slideLayout439.xml"/><Relationship Id="rId55" Type="http://schemas.openxmlformats.org/officeDocument/2006/relationships/slideLayout" Target="../slideLayouts/slideLayout442.xml"/><Relationship Id="rId161" Type="http://schemas.openxmlformats.org/officeDocument/2006/relationships/slideLayout" Target="../slideLayouts/slideLayout548.xml"/><Relationship Id="rId282" Type="http://schemas.openxmlformats.org/officeDocument/2006/relationships/slideLayout" Target="../slideLayouts/slideLayout669.xml"/><Relationship Id="rId54" Type="http://schemas.openxmlformats.org/officeDocument/2006/relationships/slideLayout" Target="../slideLayouts/slideLayout441.xml"/><Relationship Id="rId160" Type="http://schemas.openxmlformats.org/officeDocument/2006/relationships/slideLayout" Target="../slideLayouts/slideLayout547.xml"/><Relationship Id="rId281" Type="http://schemas.openxmlformats.org/officeDocument/2006/relationships/slideLayout" Target="../slideLayouts/slideLayout668.xml"/><Relationship Id="rId57" Type="http://schemas.openxmlformats.org/officeDocument/2006/relationships/slideLayout" Target="../slideLayouts/slideLayout444.xml"/><Relationship Id="rId280" Type="http://schemas.openxmlformats.org/officeDocument/2006/relationships/slideLayout" Target="../slideLayouts/slideLayout667.xml"/><Relationship Id="rId56" Type="http://schemas.openxmlformats.org/officeDocument/2006/relationships/slideLayout" Target="../slideLayouts/slideLayout443.xml"/><Relationship Id="rId159" Type="http://schemas.openxmlformats.org/officeDocument/2006/relationships/slideLayout" Target="../slideLayouts/slideLayout546.xml"/><Relationship Id="rId59" Type="http://schemas.openxmlformats.org/officeDocument/2006/relationships/slideLayout" Target="../slideLayouts/slideLayout446.xml"/><Relationship Id="rId154" Type="http://schemas.openxmlformats.org/officeDocument/2006/relationships/slideLayout" Target="../slideLayouts/slideLayout541.xml"/><Relationship Id="rId275" Type="http://schemas.openxmlformats.org/officeDocument/2006/relationships/slideLayout" Target="../slideLayouts/slideLayout662.xml"/><Relationship Id="rId58" Type="http://schemas.openxmlformats.org/officeDocument/2006/relationships/slideLayout" Target="../slideLayouts/slideLayout445.xml"/><Relationship Id="rId153" Type="http://schemas.openxmlformats.org/officeDocument/2006/relationships/slideLayout" Target="../slideLayouts/slideLayout540.xml"/><Relationship Id="rId274" Type="http://schemas.openxmlformats.org/officeDocument/2006/relationships/slideLayout" Target="../slideLayouts/slideLayout661.xml"/><Relationship Id="rId152" Type="http://schemas.openxmlformats.org/officeDocument/2006/relationships/slideLayout" Target="../slideLayouts/slideLayout539.xml"/><Relationship Id="rId273" Type="http://schemas.openxmlformats.org/officeDocument/2006/relationships/slideLayout" Target="../slideLayouts/slideLayout660.xml"/><Relationship Id="rId151" Type="http://schemas.openxmlformats.org/officeDocument/2006/relationships/slideLayout" Target="../slideLayouts/slideLayout538.xml"/><Relationship Id="rId272" Type="http://schemas.openxmlformats.org/officeDocument/2006/relationships/slideLayout" Target="../slideLayouts/slideLayout659.xml"/><Relationship Id="rId158" Type="http://schemas.openxmlformats.org/officeDocument/2006/relationships/slideLayout" Target="../slideLayouts/slideLayout545.xml"/><Relationship Id="rId279" Type="http://schemas.openxmlformats.org/officeDocument/2006/relationships/slideLayout" Target="../slideLayouts/slideLayout666.xml"/><Relationship Id="rId157" Type="http://schemas.openxmlformats.org/officeDocument/2006/relationships/slideLayout" Target="../slideLayouts/slideLayout544.xml"/><Relationship Id="rId278" Type="http://schemas.openxmlformats.org/officeDocument/2006/relationships/slideLayout" Target="../slideLayouts/slideLayout665.xml"/><Relationship Id="rId156" Type="http://schemas.openxmlformats.org/officeDocument/2006/relationships/slideLayout" Target="../slideLayouts/slideLayout543.xml"/><Relationship Id="rId277" Type="http://schemas.openxmlformats.org/officeDocument/2006/relationships/slideLayout" Target="../slideLayouts/slideLayout664.xml"/><Relationship Id="rId155" Type="http://schemas.openxmlformats.org/officeDocument/2006/relationships/slideLayout" Target="../slideLayouts/slideLayout542.xml"/><Relationship Id="rId276" Type="http://schemas.openxmlformats.org/officeDocument/2006/relationships/slideLayout" Target="../slideLayouts/slideLayout663.xml"/><Relationship Id="rId107" Type="http://schemas.openxmlformats.org/officeDocument/2006/relationships/slideLayout" Target="../slideLayouts/slideLayout494.xml"/><Relationship Id="rId228" Type="http://schemas.openxmlformats.org/officeDocument/2006/relationships/slideLayout" Target="../slideLayouts/slideLayout615.xml"/><Relationship Id="rId106" Type="http://schemas.openxmlformats.org/officeDocument/2006/relationships/slideLayout" Target="../slideLayouts/slideLayout493.xml"/><Relationship Id="rId227" Type="http://schemas.openxmlformats.org/officeDocument/2006/relationships/slideLayout" Target="../slideLayouts/slideLayout614.xml"/><Relationship Id="rId105" Type="http://schemas.openxmlformats.org/officeDocument/2006/relationships/slideLayout" Target="../slideLayouts/slideLayout492.xml"/><Relationship Id="rId226" Type="http://schemas.openxmlformats.org/officeDocument/2006/relationships/slideLayout" Target="../slideLayouts/slideLayout613.xml"/><Relationship Id="rId104" Type="http://schemas.openxmlformats.org/officeDocument/2006/relationships/slideLayout" Target="../slideLayouts/slideLayout491.xml"/><Relationship Id="rId225" Type="http://schemas.openxmlformats.org/officeDocument/2006/relationships/slideLayout" Target="../slideLayouts/slideLayout612.xml"/><Relationship Id="rId109" Type="http://schemas.openxmlformats.org/officeDocument/2006/relationships/slideLayout" Target="../slideLayouts/slideLayout496.xml"/><Relationship Id="rId108" Type="http://schemas.openxmlformats.org/officeDocument/2006/relationships/slideLayout" Target="../slideLayouts/slideLayout495.xml"/><Relationship Id="rId229" Type="http://schemas.openxmlformats.org/officeDocument/2006/relationships/slideLayout" Target="../slideLayouts/slideLayout616.xml"/><Relationship Id="rId220" Type="http://schemas.openxmlformats.org/officeDocument/2006/relationships/slideLayout" Target="../slideLayouts/slideLayout607.xml"/><Relationship Id="rId103" Type="http://schemas.openxmlformats.org/officeDocument/2006/relationships/slideLayout" Target="../slideLayouts/slideLayout490.xml"/><Relationship Id="rId224" Type="http://schemas.openxmlformats.org/officeDocument/2006/relationships/slideLayout" Target="../slideLayouts/slideLayout611.xml"/><Relationship Id="rId102" Type="http://schemas.openxmlformats.org/officeDocument/2006/relationships/slideLayout" Target="../slideLayouts/slideLayout489.xml"/><Relationship Id="rId223" Type="http://schemas.openxmlformats.org/officeDocument/2006/relationships/slideLayout" Target="../slideLayouts/slideLayout610.xml"/><Relationship Id="rId101" Type="http://schemas.openxmlformats.org/officeDocument/2006/relationships/slideLayout" Target="../slideLayouts/slideLayout488.xml"/><Relationship Id="rId222" Type="http://schemas.openxmlformats.org/officeDocument/2006/relationships/slideLayout" Target="../slideLayouts/slideLayout609.xml"/><Relationship Id="rId100" Type="http://schemas.openxmlformats.org/officeDocument/2006/relationships/slideLayout" Target="../slideLayouts/slideLayout487.xml"/><Relationship Id="rId221" Type="http://schemas.openxmlformats.org/officeDocument/2006/relationships/slideLayout" Target="../slideLayouts/slideLayout608.xml"/><Relationship Id="rId217" Type="http://schemas.openxmlformats.org/officeDocument/2006/relationships/slideLayout" Target="../slideLayouts/slideLayout604.xml"/><Relationship Id="rId216" Type="http://schemas.openxmlformats.org/officeDocument/2006/relationships/slideLayout" Target="../slideLayouts/slideLayout603.xml"/><Relationship Id="rId215" Type="http://schemas.openxmlformats.org/officeDocument/2006/relationships/slideLayout" Target="../slideLayouts/slideLayout602.xml"/><Relationship Id="rId214" Type="http://schemas.openxmlformats.org/officeDocument/2006/relationships/slideLayout" Target="../slideLayouts/slideLayout601.xml"/><Relationship Id="rId219" Type="http://schemas.openxmlformats.org/officeDocument/2006/relationships/slideLayout" Target="../slideLayouts/slideLayout606.xml"/><Relationship Id="rId218" Type="http://schemas.openxmlformats.org/officeDocument/2006/relationships/slideLayout" Target="../slideLayouts/slideLayout605.xml"/><Relationship Id="rId330" Type="http://schemas.openxmlformats.org/officeDocument/2006/relationships/slideLayout" Target="../slideLayouts/slideLayout717.xml"/><Relationship Id="rId213" Type="http://schemas.openxmlformats.org/officeDocument/2006/relationships/slideLayout" Target="../slideLayouts/slideLayout600.xml"/><Relationship Id="rId212" Type="http://schemas.openxmlformats.org/officeDocument/2006/relationships/slideLayout" Target="../slideLayouts/slideLayout599.xml"/><Relationship Id="rId333" Type="http://schemas.openxmlformats.org/officeDocument/2006/relationships/theme" Target="../theme/theme2.xml"/><Relationship Id="rId211" Type="http://schemas.openxmlformats.org/officeDocument/2006/relationships/slideLayout" Target="../slideLayouts/slideLayout598.xml"/><Relationship Id="rId332" Type="http://schemas.openxmlformats.org/officeDocument/2006/relationships/slideLayout" Target="../slideLayouts/slideLayout719.xml"/><Relationship Id="rId210" Type="http://schemas.openxmlformats.org/officeDocument/2006/relationships/slideLayout" Target="../slideLayouts/slideLayout597.xml"/><Relationship Id="rId331" Type="http://schemas.openxmlformats.org/officeDocument/2006/relationships/slideLayout" Target="../slideLayouts/slideLayout718.xml"/><Relationship Id="rId129" Type="http://schemas.openxmlformats.org/officeDocument/2006/relationships/slideLayout" Target="../slideLayouts/slideLayout516.xml"/><Relationship Id="rId128" Type="http://schemas.openxmlformats.org/officeDocument/2006/relationships/slideLayout" Target="../slideLayouts/slideLayout515.xml"/><Relationship Id="rId249" Type="http://schemas.openxmlformats.org/officeDocument/2006/relationships/slideLayout" Target="../slideLayouts/slideLayout636.xml"/><Relationship Id="rId127" Type="http://schemas.openxmlformats.org/officeDocument/2006/relationships/slideLayout" Target="../slideLayouts/slideLayout514.xml"/><Relationship Id="rId248" Type="http://schemas.openxmlformats.org/officeDocument/2006/relationships/slideLayout" Target="../slideLayouts/slideLayout635.xml"/><Relationship Id="rId126" Type="http://schemas.openxmlformats.org/officeDocument/2006/relationships/slideLayout" Target="../slideLayouts/slideLayout513.xml"/><Relationship Id="rId247" Type="http://schemas.openxmlformats.org/officeDocument/2006/relationships/slideLayout" Target="../slideLayouts/slideLayout634.xml"/><Relationship Id="rId121" Type="http://schemas.openxmlformats.org/officeDocument/2006/relationships/slideLayout" Target="../slideLayouts/slideLayout508.xml"/><Relationship Id="rId242" Type="http://schemas.openxmlformats.org/officeDocument/2006/relationships/slideLayout" Target="../slideLayouts/slideLayout629.xml"/><Relationship Id="rId120" Type="http://schemas.openxmlformats.org/officeDocument/2006/relationships/slideLayout" Target="../slideLayouts/slideLayout507.xml"/><Relationship Id="rId241" Type="http://schemas.openxmlformats.org/officeDocument/2006/relationships/slideLayout" Target="../slideLayouts/slideLayout628.xml"/><Relationship Id="rId240" Type="http://schemas.openxmlformats.org/officeDocument/2006/relationships/slideLayout" Target="../slideLayouts/slideLayout627.xml"/><Relationship Id="rId125" Type="http://schemas.openxmlformats.org/officeDocument/2006/relationships/slideLayout" Target="../slideLayouts/slideLayout512.xml"/><Relationship Id="rId246" Type="http://schemas.openxmlformats.org/officeDocument/2006/relationships/slideLayout" Target="../slideLayouts/slideLayout633.xml"/><Relationship Id="rId124" Type="http://schemas.openxmlformats.org/officeDocument/2006/relationships/slideLayout" Target="../slideLayouts/slideLayout511.xml"/><Relationship Id="rId245" Type="http://schemas.openxmlformats.org/officeDocument/2006/relationships/slideLayout" Target="../slideLayouts/slideLayout632.xml"/><Relationship Id="rId123" Type="http://schemas.openxmlformats.org/officeDocument/2006/relationships/slideLayout" Target="../slideLayouts/slideLayout510.xml"/><Relationship Id="rId244" Type="http://schemas.openxmlformats.org/officeDocument/2006/relationships/slideLayout" Target="../slideLayouts/slideLayout631.xml"/><Relationship Id="rId122" Type="http://schemas.openxmlformats.org/officeDocument/2006/relationships/slideLayout" Target="../slideLayouts/slideLayout509.xml"/><Relationship Id="rId243" Type="http://schemas.openxmlformats.org/officeDocument/2006/relationships/slideLayout" Target="../slideLayouts/slideLayout630.xml"/><Relationship Id="rId95" Type="http://schemas.openxmlformats.org/officeDocument/2006/relationships/slideLayout" Target="../slideLayouts/slideLayout482.xml"/><Relationship Id="rId94" Type="http://schemas.openxmlformats.org/officeDocument/2006/relationships/slideLayout" Target="../slideLayouts/slideLayout481.xml"/><Relationship Id="rId97" Type="http://schemas.openxmlformats.org/officeDocument/2006/relationships/slideLayout" Target="../slideLayouts/slideLayout484.xml"/><Relationship Id="rId96" Type="http://schemas.openxmlformats.org/officeDocument/2006/relationships/slideLayout" Target="../slideLayouts/slideLayout483.xml"/><Relationship Id="rId99" Type="http://schemas.openxmlformats.org/officeDocument/2006/relationships/slideLayout" Target="../slideLayouts/slideLayout486.xml"/><Relationship Id="rId98" Type="http://schemas.openxmlformats.org/officeDocument/2006/relationships/slideLayout" Target="../slideLayouts/slideLayout485.xml"/><Relationship Id="rId91" Type="http://schemas.openxmlformats.org/officeDocument/2006/relationships/slideLayout" Target="../slideLayouts/slideLayout478.xml"/><Relationship Id="rId90" Type="http://schemas.openxmlformats.org/officeDocument/2006/relationships/slideLayout" Target="../slideLayouts/slideLayout477.xml"/><Relationship Id="rId93" Type="http://schemas.openxmlformats.org/officeDocument/2006/relationships/slideLayout" Target="../slideLayouts/slideLayout480.xml"/><Relationship Id="rId92" Type="http://schemas.openxmlformats.org/officeDocument/2006/relationships/slideLayout" Target="../slideLayouts/slideLayout479.xml"/><Relationship Id="rId118" Type="http://schemas.openxmlformats.org/officeDocument/2006/relationships/slideLayout" Target="../slideLayouts/slideLayout505.xml"/><Relationship Id="rId239" Type="http://schemas.openxmlformats.org/officeDocument/2006/relationships/slideLayout" Target="../slideLayouts/slideLayout626.xml"/><Relationship Id="rId117" Type="http://schemas.openxmlformats.org/officeDocument/2006/relationships/slideLayout" Target="../slideLayouts/slideLayout504.xml"/><Relationship Id="rId238" Type="http://schemas.openxmlformats.org/officeDocument/2006/relationships/slideLayout" Target="../slideLayouts/slideLayout625.xml"/><Relationship Id="rId116" Type="http://schemas.openxmlformats.org/officeDocument/2006/relationships/slideLayout" Target="../slideLayouts/slideLayout503.xml"/><Relationship Id="rId237" Type="http://schemas.openxmlformats.org/officeDocument/2006/relationships/slideLayout" Target="../slideLayouts/slideLayout624.xml"/><Relationship Id="rId115" Type="http://schemas.openxmlformats.org/officeDocument/2006/relationships/slideLayout" Target="../slideLayouts/slideLayout502.xml"/><Relationship Id="rId236" Type="http://schemas.openxmlformats.org/officeDocument/2006/relationships/slideLayout" Target="../slideLayouts/slideLayout623.xml"/><Relationship Id="rId119" Type="http://schemas.openxmlformats.org/officeDocument/2006/relationships/slideLayout" Target="../slideLayouts/slideLayout506.xml"/><Relationship Id="rId110" Type="http://schemas.openxmlformats.org/officeDocument/2006/relationships/slideLayout" Target="../slideLayouts/slideLayout497.xml"/><Relationship Id="rId231" Type="http://schemas.openxmlformats.org/officeDocument/2006/relationships/slideLayout" Target="../slideLayouts/slideLayout618.xml"/><Relationship Id="rId230" Type="http://schemas.openxmlformats.org/officeDocument/2006/relationships/slideLayout" Target="../slideLayouts/slideLayout617.xml"/><Relationship Id="rId114" Type="http://schemas.openxmlformats.org/officeDocument/2006/relationships/slideLayout" Target="../slideLayouts/slideLayout501.xml"/><Relationship Id="rId235" Type="http://schemas.openxmlformats.org/officeDocument/2006/relationships/slideLayout" Target="../slideLayouts/slideLayout622.xml"/><Relationship Id="rId113" Type="http://schemas.openxmlformats.org/officeDocument/2006/relationships/slideLayout" Target="../slideLayouts/slideLayout500.xml"/><Relationship Id="rId234" Type="http://schemas.openxmlformats.org/officeDocument/2006/relationships/slideLayout" Target="../slideLayouts/slideLayout621.xml"/><Relationship Id="rId112" Type="http://schemas.openxmlformats.org/officeDocument/2006/relationships/slideLayout" Target="../slideLayouts/slideLayout499.xml"/><Relationship Id="rId233" Type="http://schemas.openxmlformats.org/officeDocument/2006/relationships/slideLayout" Target="../slideLayouts/slideLayout620.xml"/><Relationship Id="rId111" Type="http://schemas.openxmlformats.org/officeDocument/2006/relationships/slideLayout" Target="../slideLayouts/slideLayout498.xml"/><Relationship Id="rId232" Type="http://schemas.openxmlformats.org/officeDocument/2006/relationships/slideLayout" Target="../slideLayouts/slideLayout619.xml"/><Relationship Id="rId305" Type="http://schemas.openxmlformats.org/officeDocument/2006/relationships/slideLayout" Target="../slideLayouts/slideLayout692.xml"/><Relationship Id="rId304" Type="http://schemas.openxmlformats.org/officeDocument/2006/relationships/slideLayout" Target="../slideLayouts/slideLayout691.xml"/><Relationship Id="rId303" Type="http://schemas.openxmlformats.org/officeDocument/2006/relationships/slideLayout" Target="../slideLayouts/slideLayout690.xml"/><Relationship Id="rId302" Type="http://schemas.openxmlformats.org/officeDocument/2006/relationships/slideLayout" Target="../slideLayouts/slideLayout689.xml"/><Relationship Id="rId309" Type="http://schemas.openxmlformats.org/officeDocument/2006/relationships/slideLayout" Target="../slideLayouts/slideLayout696.xml"/><Relationship Id="rId308" Type="http://schemas.openxmlformats.org/officeDocument/2006/relationships/slideLayout" Target="../slideLayouts/slideLayout695.xml"/><Relationship Id="rId307" Type="http://schemas.openxmlformats.org/officeDocument/2006/relationships/slideLayout" Target="../slideLayouts/slideLayout694.xml"/><Relationship Id="rId306" Type="http://schemas.openxmlformats.org/officeDocument/2006/relationships/slideLayout" Target="../slideLayouts/slideLayout693.xml"/><Relationship Id="rId301" Type="http://schemas.openxmlformats.org/officeDocument/2006/relationships/slideLayout" Target="../slideLayouts/slideLayout688.xml"/><Relationship Id="rId300" Type="http://schemas.openxmlformats.org/officeDocument/2006/relationships/slideLayout" Target="../slideLayouts/slideLayout687.xml"/><Relationship Id="rId206" Type="http://schemas.openxmlformats.org/officeDocument/2006/relationships/slideLayout" Target="../slideLayouts/slideLayout593.xml"/><Relationship Id="rId327" Type="http://schemas.openxmlformats.org/officeDocument/2006/relationships/slideLayout" Target="../slideLayouts/slideLayout714.xml"/><Relationship Id="rId205" Type="http://schemas.openxmlformats.org/officeDocument/2006/relationships/slideLayout" Target="../slideLayouts/slideLayout592.xml"/><Relationship Id="rId326" Type="http://schemas.openxmlformats.org/officeDocument/2006/relationships/slideLayout" Target="../slideLayouts/slideLayout713.xml"/><Relationship Id="rId204" Type="http://schemas.openxmlformats.org/officeDocument/2006/relationships/slideLayout" Target="../slideLayouts/slideLayout591.xml"/><Relationship Id="rId325" Type="http://schemas.openxmlformats.org/officeDocument/2006/relationships/slideLayout" Target="../slideLayouts/slideLayout712.xml"/><Relationship Id="rId203" Type="http://schemas.openxmlformats.org/officeDocument/2006/relationships/slideLayout" Target="../slideLayouts/slideLayout590.xml"/><Relationship Id="rId324" Type="http://schemas.openxmlformats.org/officeDocument/2006/relationships/slideLayout" Target="../slideLayouts/slideLayout711.xml"/><Relationship Id="rId209" Type="http://schemas.openxmlformats.org/officeDocument/2006/relationships/slideLayout" Target="../slideLayouts/slideLayout596.xml"/><Relationship Id="rId208" Type="http://schemas.openxmlformats.org/officeDocument/2006/relationships/slideLayout" Target="../slideLayouts/slideLayout595.xml"/><Relationship Id="rId329" Type="http://schemas.openxmlformats.org/officeDocument/2006/relationships/slideLayout" Target="../slideLayouts/slideLayout716.xml"/><Relationship Id="rId207" Type="http://schemas.openxmlformats.org/officeDocument/2006/relationships/slideLayout" Target="../slideLayouts/slideLayout594.xml"/><Relationship Id="rId328" Type="http://schemas.openxmlformats.org/officeDocument/2006/relationships/slideLayout" Target="../slideLayouts/slideLayout715.xml"/><Relationship Id="rId202" Type="http://schemas.openxmlformats.org/officeDocument/2006/relationships/slideLayout" Target="../slideLayouts/slideLayout589.xml"/><Relationship Id="rId323" Type="http://schemas.openxmlformats.org/officeDocument/2006/relationships/slideLayout" Target="../slideLayouts/slideLayout710.xml"/><Relationship Id="rId201" Type="http://schemas.openxmlformats.org/officeDocument/2006/relationships/slideLayout" Target="../slideLayouts/slideLayout588.xml"/><Relationship Id="rId322" Type="http://schemas.openxmlformats.org/officeDocument/2006/relationships/slideLayout" Target="../slideLayouts/slideLayout709.xml"/><Relationship Id="rId200" Type="http://schemas.openxmlformats.org/officeDocument/2006/relationships/slideLayout" Target="../slideLayouts/slideLayout587.xml"/><Relationship Id="rId321" Type="http://schemas.openxmlformats.org/officeDocument/2006/relationships/slideLayout" Target="../slideLayouts/slideLayout708.xml"/><Relationship Id="rId320" Type="http://schemas.openxmlformats.org/officeDocument/2006/relationships/slideLayout" Target="../slideLayouts/slideLayout707.xml"/><Relationship Id="rId316" Type="http://schemas.openxmlformats.org/officeDocument/2006/relationships/slideLayout" Target="../slideLayouts/slideLayout703.xml"/><Relationship Id="rId315" Type="http://schemas.openxmlformats.org/officeDocument/2006/relationships/slideLayout" Target="../slideLayouts/slideLayout702.xml"/><Relationship Id="rId314" Type="http://schemas.openxmlformats.org/officeDocument/2006/relationships/slideLayout" Target="../slideLayouts/slideLayout701.xml"/><Relationship Id="rId313" Type="http://schemas.openxmlformats.org/officeDocument/2006/relationships/slideLayout" Target="../slideLayouts/slideLayout700.xml"/><Relationship Id="rId319" Type="http://schemas.openxmlformats.org/officeDocument/2006/relationships/slideLayout" Target="../slideLayouts/slideLayout706.xml"/><Relationship Id="rId318" Type="http://schemas.openxmlformats.org/officeDocument/2006/relationships/slideLayout" Target="../slideLayouts/slideLayout705.xml"/><Relationship Id="rId317" Type="http://schemas.openxmlformats.org/officeDocument/2006/relationships/slideLayout" Target="../slideLayouts/slideLayout704.xml"/><Relationship Id="rId312" Type="http://schemas.openxmlformats.org/officeDocument/2006/relationships/slideLayout" Target="../slideLayouts/slideLayout699.xml"/><Relationship Id="rId311" Type="http://schemas.openxmlformats.org/officeDocument/2006/relationships/slideLayout" Target="../slideLayouts/slideLayout698.xml"/><Relationship Id="rId310" Type="http://schemas.openxmlformats.org/officeDocument/2006/relationships/slideLayout" Target="../slideLayouts/slideLayout6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75" name="Google Shape;275;p13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6" name="Google Shape;276;p13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1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p1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" name="Google Shape;279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descr="A black background with a black square&#10;&#10;Description automatically generated with medium confidence" id="280" name="Google Shape;280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-5400000">
            <a:off x="45486" y="370048"/>
            <a:ext cx="398266" cy="10970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57" name="Google Shape;357;p40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8" name="Google Shape;358;p40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60" name="Google Shape;360;p4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2" name="Google Shape;362;p4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67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0" name="Google Shape;440;p67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GB" sz="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67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3" name="Google Shape;443;p67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4" name="Google Shape;444;p67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1" i="0" lang="en-GB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5" r:id="rId55"/>
    <p:sldLayoutId id="2147483766" r:id="rId56"/>
    <p:sldLayoutId id="2147483767" r:id="rId57"/>
    <p:sldLayoutId id="2147483768" r:id="rId58"/>
    <p:sldLayoutId id="2147483769" r:id="rId59"/>
    <p:sldLayoutId id="2147483770" r:id="rId60"/>
    <p:sldLayoutId id="2147483771" r:id="rId61"/>
    <p:sldLayoutId id="2147483772" r:id="rId62"/>
    <p:sldLayoutId id="2147483773" r:id="rId63"/>
    <p:sldLayoutId id="2147483774" r:id="rId64"/>
    <p:sldLayoutId id="2147483775" r:id="rId65"/>
    <p:sldLayoutId id="2147483776" r:id="rId66"/>
    <p:sldLayoutId id="2147483777" r:id="rId67"/>
    <p:sldLayoutId id="2147483778" r:id="rId68"/>
    <p:sldLayoutId id="2147483779" r:id="rId69"/>
    <p:sldLayoutId id="2147483780" r:id="rId70"/>
    <p:sldLayoutId id="2147483781" r:id="rId71"/>
    <p:sldLayoutId id="2147483782" r:id="rId72"/>
    <p:sldLayoutId id="2147483783" r:id="rId73"/>
    <p:sldLayoutId id="2147483784" r:id="rId74"/>
    <p:sldLayoutId id="2147483785" r:id="rId75"/>
    <p:sldLayoutId id="2147483786" r:id="rId76"/>
    <p:sldLayoutId id="2147483787" r:id="rId77"/>
    <p:sldLayoutId id="2147483788" r:id="rId78"/>
    <p:sldLayoutId id="2147483789" r:id="rId79"/>
    <p:sldLayoutId id="2147483790" r:id="rId80"/>
    <p:sldLayoutId id="2147483791" r:id="rId81"/>
    <p:sldLayoutId id="2147483792" r:id="rId82"/>
    <p:sldLayoutId id="2147483793" r:id="rId83"/>
    <p:sldLayoutId id="2147483794" r:id="rId84"/>
    <p:sldLayoutId id="2147483795" r:id="rId85"/>
    <p:sldLayoutId id="2147483796" r:id="rId86"/>
    <p:sldLayoutId id="2147483797" r:id="rId87"/>
    <p:sldLayoutId id="2147483798" r:id="rId88"/>
    <p:sldLayoutId id="2147483799" r:id="rId89"/>
    <p:sldLayoutId id="2147483800" r:id="rId90"/>
    <p:sldLayoutId id="2147483801" r:id="rId91"/>
    <p:sldLayoutId id="2147483802" r:id="rId92"/>
    <p:sldLayoutId id="2147483803" r:id="rId93"/>
    <p:sldLayoutId id="2147483804" r:id="rId94"/>
    <p:sldLayoutId id="2147483805" r:id="rId95"/>
    <p:sldLayoutId id="2147483806" r:id="rId96"/>
    <p:sldLayoutId id="2147483807" r:id="rId97"/>
    <p:sldLayoutId id="2147483808" r:id="rId98"/>
    <p:sldLayoutId id="2147483809" r:id="rId99"/>
    <p:sldLayoutId id="2147483810" r:id="rId100"/>
    <p:sldLayoutId id="2147483811" r:id="rId101"/>
    <p:sldLayoutId id="2147483812" r:id="rId102"/>
    <p:sldLayoutId id="2147483813" r:id="rId103"/>
    <p:sldLayoutId id="2147483814" r:id="rId104"/>
    <p:sldLayoutId id="2147483815" r:id="rId105"/>
    <p:sldLayoutId id="2147483816" r:id="rId106"/>
    <p:sldLayoutId id="2147483817" r:id="rId107"/>
    <p:sldLayoutId id="2147483818" r:id="rId108"/>
    <p:sldLayoutId id="2147483819" r:id="rId109"/>
    <p:sldLayoutId id="2147483820" r:id="rId110"/>
    <p:sldLayoutId id="2147483821" r:id="rId111"/>
    <p:sldLayoutId id="2147483822" r:id="rId112"/>
    <p:sldLayoutId id="2147483823" r:id="rId113"/>
    <p:sldLayoutId id="2147483824" r:id="rId114"/>
    <p:sldLayoutId id="2147483825" r:id="rId115"/>
    <p:sldLayoutId id="2147483826" r:id="rId116"/>
    <p:sldLayoutId id="2147483827" r:id="rId117"/>
    <p:sldLayoutId id="2147483828" r:id="rId118"/>
    <p:sldLayoutId id="2147483829" r:id="rId119"/>
    <p:sldLayoutId id="2147483830" r:id="rId120"/>
    <p:sldLayoutId id="2147483831" r:id="rId121"/>
    <p:sldLayoutId id="2147483832" r:id="rId122"/>
    <p:sldLayoutId id="2147483833" r:id="rId123"/>
    <p:sldLayoutId id="2147483834" r:id="rId124"/>
    <p:sldLayoutId id="2147483835" r:id="rId125"/>
    <p:sldLayoutId id="2147483836" r:id="rId126"/>
    <p:sldLayoutId id="2147483837" r:id="rId127"/>
    <p:sldLayoutId id="2147483838" r:id="rId128"/>
    <p:sldLayoutId id="2147483839" r:id="rId129"/>
    <p:sldLayoutId id="2147483840" r:id="rId130"/>
    <p:sldLayoutId id="2147483841" r:id="rId131"/>
    <p:sldLayoutId id="2147483842" r:id="rId132"/>
    <p:sldLayoutId id="2147483843" r:id="rId133"/>
    <p:sldLayoutId id="2147483844" r:id="rId134"/>
    <p:sldLayoutId id="2147483845" r:id="rId135"/>
    <p:sldLayoutId id="2147483846" r:id="rId136"/>
    <p:sldLayoutId id="2147483847" r:id="rId137"/>
    <p:sldLayoutId id="2147483848" r:id="rId138"/>
    <p:sldLayoutId id="2147483849" r:id="rId139"/>
    <p:sldLayoutId id="2147483850" r:id="rId140"/>
    <p:sldLayoutId id="2147483851" r:id="rId141"/>
    <p:sldLayoutId id="2147483852" r:id="rId142"/>
    <p:sldLayoutId id="2147483853" r:id="rId143"/>
    <p:sldLayoutId id="2147483854" r:id="rId144"/>
    <p:sldLayoutId id="2147483855" r:id="rId145"/>
    <p:sldLayoutId id="2147483856" r:id="rId146"/>
    <p:sldLayoutId id="2147483857" r:id="rId147"/>
    <p:sldLayoutId id="2147483858" r:id="rId148"/>
    <p:sldLayoutId id="2147483859" r:id="rId149"/>
    <p:sldLayoutId id="2147483860" r:id="rId150"/>
    <p:sldLayoutId id="2147483861" r:id="rId151"/>
    <p:sldLayoutId id="2147483862" r:id="rId152"/>
    <p:sldLayoutId id="2147483863" r:id="rId153"/>
    <p:sldLayoutId id="2147483864" r:id="rId154"/>
    <p:sldLayoutId id="2147483865" r:id="rId155"/>
    <p:sldLayoutId id="2147483866" r:id="rId156"/>
    <p:sldLayoutId id="2147483867" r:id="rId157"/>
    <p:sldLayoutId id="2147483868" r:id="rId158"/>
    <p:sldLayoutId id="2147483869" r:id="rId159"/>
    <p:sldLayoutId id="2147483870" r:id="rId160"/>
    <p:sldLayoutId id="2147483871" r:id="rId161"/>
    <p:sldLayoutId id="2147483872" r:id="rId162"/>
    <p:sldLayoutId id="2147483873" r:id="rId163"/>
    <p:sldLayoutId id="2147483874" r:id="rId164"/>
    <p:sldLayoutId id="2147483875" r:id="rId165"/>
    <p:sldLayoutId id="2147483876" r:id="rId166"/>
    <p:sldLayoutId id="2147483877" r:id="rId167"/>
    <p:sldLayoutId id="2147483878" r:id="rId168"/>
    <p:sldLayoutId id="2147483879" r:id="rId169"/>
    <p:sldLayoutId id="2147483880" r:id="rId170"/>
    <p:sldLayoutId id="2147483881" r:id="rId171"/>
    <p:sldLayoutId id="2147483882" r:id="rId172"/>
    <p:sldLayoutId id="2147483883" r:id="rId173"/>
    <p:sldLayoutId id="2147483884" r:id="rId174"/>
    <p:sldLayoutId id="2147483885" r:id="rId175"/>
    <p:sldLayoutId id="2147483886" r:id="rId176"/>
    <p:sldLayoutId id="2147483887" r:id="rId177"/>
    <p:sldLayoutId id="2147483888" r:id="rId178"/>
    <p:sldLayoutId id="2147483889" r:id="rId179"/>
    <p:sldLayoutId id="2147483890" r:id="rId180"/>
    <p:sldLayoutId id="2147483891" r:id="rId181"/>
    <p:sldLayoutId id="2147483892" r:id="rId182"/>
    <p:sldLayoutId id="2147483893" r:id="rId183"/>
    <p:sldLayoutId id="2147483894" r:id="rId184"/>
    <p:sldLayoutId id="2147483895" r:id="rId185"/>
    <p:sldLayoutId id="2147483896" r:id="rId186"/>
    <p:sldLayoutId id="2147483897" r:id="rId187"/>
    <p:sldLayoutId id="2147483898" r:id="rId188"/>
    <p:sldLayoutId id="2147483899" r:id="rId189"/>
    <p:sldLayoutId id="2147483900" r:id="rId190"/>
    <p:sldLayoutId id="2147483901" r:id="rId191"/>
    <p:sldLayoutId id="2147483902" r:id="rId192"/>
    <p:sldLayoutId id="2147483903" r:id="rId193"/>
    <p:sldLayoutId id="2147483904" r:id="rId194"/>
    <p:sldLayoutId id="2147483905" r:id="rId195"/>
    <p:sldLayoutId id="2147483906" r:id="rId196"/>
    <p:sldLayoutId id="2147483907" r:id="rId197"/>
    <p:sldLayoutId id="2147483908" r:id="rId198"/>
    <p:sldLayoutId id="2147483909" r:id="rId199"/>
    <p:sldLayoutId id="2147483910" r:id="rId200"/>
    <p:sldLayoutId id="2147483911" r:id="rId201"/>
    <p:sldLayoutId id="2147483912" r:id="rId202"/>
    <p:sldLayoutId id="2147483913" r:id="rId203"/>
    <p:sldLayoutId id="2147483914" r:id="rId204"/>
    <p:sldLayoutId id="2147483915" r:id="rId205"/>
    <p:sldLayoutId id="2147483916" r:id="rId206"/>
    <p:sldLayoutId id="2147483917" r:id="rId207"/>
    <p:sldLayoutId id="2147483918" r:id="rId208"/>
    <p:sldLayoutId id="2147483919" r:id="rId209"/>
    <p:sldLayoutId id="2147483920" r:id="rId210"/>
    <p:sldLayoutId id="2147483921" r:id="rId211"/>
    <p:sldLayoutId id="2147483922" r:id="rId212"/>
    <p:sldLayoutId id="2147483923" r:id="rId213"/>
    <p:sldLayoutId id="2147483924" r:id="rId214"/>
    <p:sldLayoutId id="2147483925" r:id="rId215"/>
    <p:sldLayoutId id="2147483926" r:id="rId216"/>
    <p:sldLayoutId id="2147483927" r:id="rId217"/>
    <p:sldLayoutId id="2147483928" r:id="rId218"/>
    <p:sldLayoutId id="2147483929" r:id="rId219"/>
    <p:sldLayoutId id="2147483930" r:id="rId220"/>
    <p:sldLayoutId id="2147483931" r:id="rId221"/>
    <p:sldLayoutId id="2147483932" r:id="rId222"/>
    <p:sldLayoutId id="2147483933" r:id="rId223"/>
    <p:sldLayoutId id="2147483934" r:id="rId224"/>
    <p:sldLayoutId id="2147483935" r:id="rId225"/>
    <p:sldLayoutId id="2147483936" r:id="rId226"/>
    <p:sldLayoutId id="2147483937" r:id="rId227"/>
    <p:sldLayoutId id="2147483938" r:id="rId228"/>
    <p:sldLayoutId id="2147483939" r:id="rId229"/>
    <p:sldLayoutId id="2147483940" r:id="rId230"/>
    <p:sldLayoutId id="2147483941" r:id="rId231"/>
    <p:sldLayoutId id="2147483942" r:id="rId232"/>
    <p:sldLayoutId id="2147483943" r:id="rId233"/>
    <p:sldLayoutId id="2147483944" r:id="rId234"/>
    <p:sldLayoutId id="2147483945" r:id="rId235"/>
    <p:sldLayoutId id="2147483946" r:id="rId236"/>
    <p:sldLayoutId id="2147483947" r:id="rId237"/>
    <p:sldLayoutId id="2147483948" r:id="rId238"/>
    <p:sldLayoutId id="2147483949" r:id="rId239"/>
    <p:sldLayoutId id="2147483950" r:id="rId240"/>
    <p:sldLayoutId id="2147483951" r:id="rId241"/>
    <p:sldLayoutId id="2147483952" r:id="rId242"/>
    <p:sldLayoutId id="2147483953" r:id="rId243"/>
    <p:sldLayoutId id="2147483954" r:id="rId244"/>
    <p:sldLayoutId id="2147483955" r:id="rId245"/>
    <p:sldLayoutId id="2147483956" r:id="rId246"/>
    <p:sldLayoutId id="2147483957" r:id="rId247"/>
    <p:sldLayoutId id="2147483958" r:id="rId248"/>
    <p:sldLayoutId id="2147483959" r:id="rId249"/>
    <p:sldLayoutId id="2147483960" r:id="rId250"/>
    <p:sldLayoutId id="2147483961" r:id="rId251"/>
    <p:sldLayoutId id="2147483962" r:id="rId252"/>
    <p:sldLayoutId id="2147483963" r:id="rId253"/>
    <p:sldLayoutId id="2147483964" r:id="rId254"/>
    <p:sldLayoutId id="2147483965" r:id="rId255"/>
    <p:sldLayoutId id="2147483966" r:id="rId256"/>
    <p:sldLayoutId id="2147483967" r:id="rId257"/>
    <p:sldLayoutId id="2147483968" r:id="rId258"/>
    <p:sldLayoutId id="2147483969" r:id="rId259"/>
    <p:sldLayoutId id="2147483970" r:id="rId260"/>
    <p:sldLayoutId id="2147483971" r:id="rId261"/>
    <p:sldLayoutId id="2147483972" r:id="rId262"/>
    <p:sldLayoutId id="2147483973" r:id="rId263"/>
    <p:sldLayoutId id="2147483974" r:id="rId264"/>
    <p:sldLayoutId id="2147483975" r:id="rId265"/>
    <p:sldLayoutId id="2147483976" r:id="rId266"/>
    <p:sldLayoutId id="2147483977" r:id="rId267"/>
    <p:sldLayoutId id="2147483978" r:id="rId268"/>
    <p:sldLayoutId id="2147483979" r:id="rId269"/>
    <p:sldLayoutId id="2147483980" r:id="rId270"/>
    <p:sldLayoutId id="2147483981" r:id="rId271"/>
    <p:sldLayoutId id="2147483982" r:id="rId272"/>
    <p:sldLayoutId id="2147483983" r:id="rId273"/>
    <p:sldLayoutId id="2147483984" r:id="rId274"/>
    <p:sldLayoutId id="2147483985" r:id="rId275"/>
    <p:sldLayoutId id="2147483986" r:id="rId276"/>
    <p:sldLayoutId id="2147483987" r:id="rId277"/>
    <p:sldLayoutId id="2147483988" r:id="rId278"/>
    <p:sldLayoutId id="2147483989" r:id="rId279"/>
    <p:sldLayoutId id="2147483990" r:id="rId280"/>
    <p:sldLayoutId id="2147483991" r:id="rId281"/>
    <p:sldLayoutId id="2147483992" r:id="rId282"/>
    <p:sldLayoutId id="2147483993" r:id="rId283"/>
    <p:sldLayoutId id="2147483994" r:id="rId284"/>
    <p:sldLayoutId id="2147483995" r:id="rId285"/>
    <p:sldLayoutId id="2147483996" r:id="rId286"/>
    <p:sldLayoutId id="2147483997" r:id="rId287"/>
    <p:sldLayoutId id="2147483998" r:id="rId288"/>
    <p:sldLayoutId id="2147483999" r:id="rId289"/>
    <p:sldLayoutId id="2147484000" r:id="rId290"/>
    <p:sldLayoutId id="2147484001" r:id="rId291"/>
    <p:sldLayoutId id="2147484002" r:id="rId292"/>
    <p:sldLayoutId id="2147484003" r:id="rId293"/>
    <p:sldLayoutId id="2147484004" r:id="rId294"/>
    <p:sldLayoutId id="2147484005" r:id="rId295"/>
    <p:sldLayoutId id="2147484006" r:id="rId296"/>
    <p:sldLayoutId id="2147484007" r:id="rId297"/>
    <p:sldLayoutId id="2147484008" r:id="rId298"/>
    <p:sldLayoutId id="2147484009" r:id="rId299"/>
    <p:sldLayoutId id="2147484010" r:id="rId300"/>
    <p:sldLayoutId id="2147484011" r:id="rId301"/>
    <p:sldLayoutId id="2147484012" r:id="rId302"/>
    <p:sldLayoutId id="2147484013" r:id="rId303"/>
    <p:sldLayoutId id="2147484014" r:id="rId304"/>
    <p:sldLayoutId id="2147484015" r:id="rId305"/>
    <p:sldLayoutId id="2147484016" r:id="rId306"/>
    <p:sldLayoutId id="2147484017" r:id="rId307"/>
    <p:sldLayoutId id="2147484018" r:id="rId308"/>
    <p:sldLayoutId id="2147484019" r:id="rId309"/>
    <p:sldLayoutId id="2147484020" r:id="rId310"/>
    <p:sldLayoutId id="2147484021" r:id="rId311"/>
    <p:sldLayoutId id="2147484022" r:id="rId312"/>
    <p:sldLayoutId id="2147484023" r:id="rId313"/>
    <p:sldLayoutId id="2147484024" r:id="rId314"/>
    <p:sldLayoutId id="2147484025" r:id="rId315"/>
    <p:sldLayoutId id="2147484026" r:id="rId316"/>
    <p:sldLayoutId id="2147484027" r:id="rId317"/>
    <p:sldLayoutId id="2147484028" r:id="rId318"/>
    <p:sldLayoutId id="2147484029" r:id="rId319"/>
    <p:sldLayoutId id="2147484030" r:id="rId320"/>
    <p:sldLayoutId id="2147484031" r:id="rId321"/>
    <p:sldLayoutId id="2147484032" r:id="rId322"/>
    <p:sldLayoutId id="2147484033" r:id="rId323"/>
    <p:sldLayoutId id="2147484034" r:id="rId324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92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 i="0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63" name="Google Shape;1963;p392"/>
          <p:cNvSpPr txBox="1"/>
          <p:nvPr>
            <p:ph idx="1" type="body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228600" lvl="3" marL="18288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64" name="Google Shape;1964;p392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5" name="Google Shape;1965;p3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7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1966" name="Google Shape;1966;p3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7" name="Google Shape;1967;p3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8" name="Google Shape;1968;p392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60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b="1" i="0" sz="60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0" r:id="rId26"/>
    <p:sldLayoutId id="2147484061" r:id="rId27"/>
    <p:sldLayoutId id="2147484062" r:id="rId28"/>
    <p:sldLayoutId id="2147484063" r:id="rId29"/>
    <p:sldLayoutId id="2147484064" r:id="rId30"/>
    <p:sldLayoutId id="2147484065" r:id="rId31"/>
    <p:sldLayoutId id="2147484066" r:id="rId32"/>
    <p:sldLayoutId id="2147484067" r:id="rId33"/>
    <p:sldLayoutId id="2147484068" r:id="rId34"/>
    <p:sldLayoutId id="2147484069" r:id="rId35"/>
    <p:sldLayoutId id="2147484070" r:id="rId36"/>
    <p:sldLayoutId id="2147484071" r:id="rId37"/>
    <p:sldLayoutId id="2147484072" r:id="rId38"/>
    <p:sldLayoutId id="2147484073" r:id="rId39"/>
    <p:sldLayoutId id="2147484074" r:id="rId40"/>
    <p:sldLayoutId id="2147484075" r:id="rId41"/>
    <p:sldLayoutId id="2147484076" r:id="rId42"/>
    <p:sldLayoutId id="2147484077" r:id="rId43"/>
    <p:sldLayoutId id="2147484078" r:id="rId44"/>
    <p:sldLayoutId id="2147484079" r:id="rId45"/>
    <p:sldLayoutId id="2147484080" r:id="rId46"/>
    <p:sldLayoutId id="2147484081" r:id="rId47"/>
    <p:sldLayoutId id="2147484082" r:id="rId48"/>
    <p:sldLayoutId id="2147484083" r:id="rId49"/>
    <p:sldLayoutId id="2147484084" r:id="rId50"/>
    <p:sldLayoutId id="2147484085" r:id="rId51"/>
    <p:sldLayoutId id="2147484086" r:id="rId52"/>
    <p:sldLayoutId id="2147484087" r:id="rId53"/>
    <p:sldLayoutId id="2147484088" r:id="rId54"/>
    <p:sldLayoutId id="2147484089" r:id="rId55"/>
    <p:sldLayoutId id="2147484090" r:id="rId56"/>
    <p:sldLayoutId id="2147484091" r:id="rId57"/>
    <p:sldLayoutId id="2147484092" r:id="rId58"/>
    <p:sldLayoutId id="2147484093" r:id="rId59"/>
    <p:sldLayoutId id="2147484094" r:id="rId60"/>
    <p:sldLayoutId id="2147484095" r:id="rId61"/>
    <p:sldLayoutId id="2147484096" r:id="rId62"/>
    <p:sldLayoutId id="2147484097" r:id="rId63"/>
    <p:sldLayoutId id="2147484098" r:id="rId64"/>
    <p:sldLayoutId id="2147484099" r:id="rId65"/>
    <p:sldLayoutId id="2147484100" r:id="rId66"/>
    <p:sldLayoutId id="2147484101" r:id="rId67"/>
    <p:sldLayoutId id="2147484102" r:id="rId68"/>
    <p:sldLayoutId id="2147484103" r:id="rId69"/>
    <p:sldLayoutId id="2147484104" r:id="rId70"/>
    <p:sldLayoutId id="2147484105" r:id="rId71"/>
    <p:sldLayoutId id="2147484106" r:id="rId72"/>
    <p:sldLayoutId id="2147484107" r:id="rId73"/>
    <p:sldLayoutId id="2147484108" r:id="rId74"/>
    <p:sldLayoutId id="2147484109" r:id="rId75"/>
    <p:sldLayoutId id="2147484110" r:id="rId76"/>
    <p:sldLayoutId id="2147484111" r:id="rId77"/>
    <p:sldLayoutId id="2147484112" r:id="rId78"/>
    <p:sldLayoutId id="2147484113" r:id="rId79"/>
    <p:sldLayoutId id="2147484114" r:id="rId80"/>
    <p:sldLayoutId id="2147484115" r:id="rId81"/>
    <p:sldLayoutId id="2147484116" r:id="rId82"/>
    <p:sldLayoutId id="2147484117" r:id="rId83"/>
    <p:sldLayoutId id="2147484118" r:id="rId84"/>
    <p:sldLayoutId id="2147484119" r:id="rId85"/>
    <p:sldLayoutId id="2147484120" r:id="rId86"/>
    <p:sldLayoutId id="2147484121" r:id="rId87"/>
    <p:sldLayoutId id="2147484122" r:id="rId88"/>
    <p:sldLayoutId id="2147484123" r:id="rId89"/>
    <p:sldLayoutId id="2147484124" r:id="rId90"/>
    <p:sldLayoutId id="2147484125" r:id="rId91"/>
    <p:sldLayoutId id="2147484126" r:id="rId92"/>
    <p:sldLayoutId id="2147484127" r:id="rId93"/>
    <p:sldLayoutId id="2147484128" r:id="rId94"/>
    <p:sldLayoutId id="2147484129" r:id="rId95"/>
    <p:sldLayoutId id="2147484130" r:id="rId96"/>
    <p:sldLayoutId id="2147484131" r:id="rId97"/>
    <p:sldLayoutId id="2147484132" r:id="rId98"/>
    <p:sldLayoutId id="2147484133" r:id="rId99"/>
    <p:sldLayoutId id="2147484134" r:id="rId100"/>
    <p:sldLayoutId id="2147484135" r:id="rId101"/>
    <p:sldLayoutId id="2147484136" r:id="rId102"/>
    <p:sldLayoutId id="2147484137" r:id="rId103"/>
    <p:sldLayoutId id="2147484138" r:id="rId104"/>
    <p:sldLayoutId id="2147484139" r:id="rId105"/>
    <p:sldLayoutId id="2147484140" r:id="rId106"/>
    <p:sldLayoutId id="2147484141" r:id="rId107"/>
    <p:sldLayoutId id="2147484142" r:id="rId108"/>
    <p:sldLayoutId id="2147484143" r:id="rId109"/>
    <p:sldLayoutId id="2147484144" r:id="rId110"/>
    <p:sldLayoutId id="2147484145" r:id="rId111"/>
    <p:sldLayoutId id="2147484146" r:id="rId112"/>
    <p:sldLayoutId id="2147484147" r:id="rId113"/>
    <p:sldLayoutId id="2147484148" r:id="rId114"/>
    <p:sldLayoutId id="2147484149" r:id="rId115"/>
    <p:sldLayoutId id="2147484150" r:id="rId116"/>
    <p:sldLayoutId id="2147484151" r:id="rId117"/>
    <p:sldLayoutId id="2147484152" r:id="rId118"/>
    <p:sldLayoutId id="2147484153" r:id="rId119"/>
    <p:sldLayoutId id="2147484154" r:id="rId120"/>
    <p:sldLayoutId id="2147484155" r:id="rId121"/>
    <p:sldLayoutId id="2147484156" r:id="rId122"/>
    <p:sldLayoutId id="2147484157" r:id="rId123"/>
    <p:sldLayoutId id="2147484158" r:id="rId124"/>
    <p:sldLayoutId id="2147484159" r:id="rId125"/>
    <p:sldLayoutId id="2147484160" r:id="rId126"/>
    <p:sldLayoutId id="2147484161" r:id="rId127"/>
    <p:sldLayoutId id="2147484162" r:id="rId128"/>
    <p:sldLayoutId id="2147484163" r:id="rId129"/>
    <p:sldLayoutId id="2147484164" r:id="rId130"/>
    <p:sldLayoutId id="2147484165" r:id="rId131"/>
    <p:sldLayoutId id="2147484166" r:id="rId132"/>
    <p:sldLayoutId id="2147484167" r:id="rId133"/>
    <p:sldLayoutId id="2147484168" r:id="rId134"/>
    <p:sldLayoutId id="2147484169" r:id="rId135"/>
    <p:sldLayoutId id="2147484170" r:id="rId136"/>
    <p:sldLayoutId id="2147484171" r:id="rId137"/>
    <p:sldLayoutId id="2147484172" r:id="rId138"/>
    <p:sldLayoutId id="2147484173" r:id="rId139"/>
    <p:sldLayoutId id="2147484174" r:id="rId140"/>
    <p:sldLayoutId id="2147484175" r:id="rId141"/>
    <p:sldLayoutId id="2147484176" r:id="rId142"/>
    <p:sldLayoutId id="2147484177" r:id="rId143"/>
    <p:sldLayoutId id="2147484178" r:id="rId144"/>
    <p:sldLayoutId id="2147484179" r:id="rId145"/>
    <p:sldLayoutId id="2147484180" r:id="rId146"/>
    <p:sldLayoutId id="2147484181" r:id="rId147"/>
    <p:sldLayoutId id="2147484182" r:id="rId148"/>
    <p:sldLayoutId id="2147484183" r:id="rId149"/>
    <p:sldLayoutId id="2147484184" r:id="rId150"/>
    <p:sldLayoutId id="2147484185" r:id="rId151"/>
    <p:sldLayoutId id="2147484186" r:id="rId152"/>
    <p:sldLayoutId id="2147484187" r:id="rId153"/>
    <p:sldLayoutId id="2147484188" r:id="rId154"/>
    <p:sldLayoutId id="2147484189" r:id="rId155"/>
    <p:sldLayoutId id="2147484190" r:id="rId156"/>
    <p:sldLayoutId id="2147484191" r:id="rId157"/>
    <p:sldLayoutId id="2147484192" r:id="rId158"/>
    <p:sldLayoutId id="2147484193" r:id="rId159"/>
    <p:sldLayoutId id="2147484194" r:id="rId160"/>
    <p:sldLayoutId id="2147484195" r:id="rId161"/>
    <p:sldLayoutId id="2147484196" r:id="rId162"/>
    <p:sldLayoutId id="2147484197" r:id="rId163"/>
    <p:sldLayoutId id="2147484198" r:id="rId164"/>
    <p:sldLayoutId id="2147484199" r:id="rId165"/>
    <p:sldLayoutId id="2147484200" r:id="rId166"/>
    <p:sldLayoutId id="2147484201" r:id="rId167"/>
    <p:sldLayoutId id="2147484202" r:id="rId168"/>
    <p:sldLayoutId id="2147484203" r:id="rId169"/>
    <p:sldLayoutId id="2147484204" r:id="rId170"/>
    <p:sldLayoutId id="2147484205" r:id="rId171"/>
    <p:sldLayoutId id="2147484206" r:id="rId172"/>
    <p:sldLayoutId id="2147484207" r:id="rId173"/>
    <p:sldLayoutId id="2147484208" r:id="rId174"/>
    <p:sldLayoutId id="2147484209" r:id="rId175"/>
    <p:sldLayoutId id="2147484210" r:id="rId176"/>
    <p:sldLayoutId id="2147484211" r:id="rId177"/>
    <p:sldLayoutId id="2147484212" r:id="rId178"/>
    <p:sldLayoutId id="2147484213" r:id="rId179"/>
    <p:sldLayoutId id="2147484214" r:id="rId180"/>
    <p:sldLayoutId id="2147484215" r:id="rId181"/>
    <p:sldLayoutId id="2147484216" r:id="rId182"/>
    <p:sldLayoutId id="2147484217" r:id="rId183"/>
    <p:sldLayoutId id="2147484218" r:id="rId184"/>
    <p:sldLayoutId id="2147484219" r:id="rId185"/>
    <p:sldLayoutId id="2147484220" r:id="rId186"/>
    <p:sldLayoutId id="2147484221" r:id="rId187"/>
    <p:sldLayoutId id="2147484222" r:id="rId188"/>
    <p:sldLayoutId id="2147484223" r:id="rId189"/>
    <p:sldLayoutId id="2147484224" r:id="rId190"/>
    <p:sldLayoutId id="2147484225" r:id="rId191"/>
    <p:sldLayoutId id="2147484226" r:id="rId192"/>
    <p:sldLayoutId id="2147484227" r:id="rId193"/>
    <p:sldLayoutId id="2147484228" r:id="rId194"/>
    <p:sldLayoutId id="2147484229" r:id="rId195"/>
    <p:sldLayoutId id="2147484230" r:id="rId196"/>
    <p:sldLayoutId id="2147484231" r:id="rId197"/>
    <p:sldLayoutId id="2147484232" r:id="rId198"/>
    <p:sldLayoutId id="2147484233" r:id="rId199"/>
    <p:sldLayoutId id="2147484234" r:id="rId200"/>
    <p:sldLayoutId id="2147484235" r:id="rId201"/>
    <p:sldLayoutId id="2147484236" r:id="rId202"/>
    <p:sldLayoutId id="2147484237" r:id="rId203"/>
    <p:sldLayoutId id="2147484238" r:id="rId204"/>
    <p:sldLayoutId id="2147484239" r:id="rId205"/>
    <p:sldLayoutId id="2147484240" r:id="rId206"/>
    <p:sldLayoutId id="2147484241" r:id="rId207"/>
    <p:sldLayoutId id="2147484242" r:id="rId208"/>
    <p:sldLayoutId id="2147484243" r:id="rId209"/>
    <p:sldLayoutId id="2147484244" r:id="rId210"/>
    <p:sldLayoutId id="2147484245" r:id="rId211"/>
    <p:sldLayoutId id="2147484246" r:id="rId212"/>
    <p:sldLayoutId id="2147484247" r:id="rId213"/>
    <p:sldLayoutId id="2147484248" r:id="rId214"/>
    <p:sldLayoutId id="2147484249" r:id="rId215"/>
    <p:sldLayoutId id="2147484250" r:id="rId216"/>
    <p:sldLayoutId id="2147484251" r:id="rId217"/>
    <p:sldLayoutId id="2147484252" r:id="rId218"/>
    <p:sldLayoutId id="2147484253" r:id="rId219"/>
    <p:sldLayoutId id="2147484254" r:id="rId220"/>
    <p:sldLayoutId id="2147484255" r:id="rId221"/>
    <p:sldLayoutId id="2147484256" r:id="rId222"/>
    <p:sldLayoutId id="2147484257" r:id="rId223"/>
    <p:sldLayoutId id="2147484258" r:id="rId224"/>
    <p:sldLayoutId id="2147484259" r:id="rId225"/>
    <p:sldLayoutId id="2147484260" r:id="rId226"/>
    <p:sldLayoutId id="2147484261" r:id="rId227"/>
    <p:sldLayoutId id="2147484262" r:id="rId228"/>
    <p:sldLayoutId id="2147484263" r:id="rId229"/>
    <p:sldLayoutId id="2147484264" r:id="rId230"/>
    <p:sldLayoutId id="2147484265" r:id="rId231"/>
    <p:sldLayoutId id="2147484266" r:id="rId232"/>
    <p:sldLayoutId id="2147484267" r:id="rId233"/>
    <p:sldLayoutId id="2147484268" r:id="rId234"/>
    <p:sldLayoutId id="2147484269" r:id="rId235"/>
    <p:sldLayoutId id="2147484270" r:id="rId236"/>
    <p:sldLayoutId id="2147484271" r:id="rId237"/>
    <p:sldLayoutId id="2147484272" r:id="rId238"/>
    <p:sldLayoutId id="2147484273" r:id="rId239"/>
    <p:sldLayoutId id="2147484274" r:id="rId240"/>
    <p:sldLayoutId id="2147484275" r:id="rId241"/>
    <p:sldLayoutId id="2147484276" r:id="rId242"/>
    <p:sldLayoutId id="2147484277" r:id="rId243"/>
    <p:sldLayoutId id="2147484278" r:id="rId244"/>
    <p:sldLayoutId id="2147484279" r:id="rId245"/>
    <p:sldLayoutId id="2147484280" r:id="rId246"/>
    <p:sldLayoutId id="2147484281" r:id="rId247"/>
    <p:sldLayoutId id="2147484282" r:id="rId248"/>
    <p:sldLayoutId id="2147484283" r:id="rId249"/>
    <p:sldLayoutId id="2147484284" r:id="rId250"/>
    <p:sldLayoutId id="2147484285" r:id="rId251"/>
    <p:sldLayoutId id="2147484286" r:id="rId252"/>
    <p:sldLayoutId id="2147484287" r:id="rId253"/>
    <p:sldLayoutId id="2147484288" r:id="rId254"/>
    <p:sldLayoutId id="2147484289" r:id="rId255"/>
    <p:sldLayoutId id="2147484290" r:id="rId256"/>
    <p:sldLayoutId id="2147484291" r:id="rId257"/>
    <p:sldLayoutId id="2147484292" r:id="rId258"/>
    <p:sldLayoutId id="2147484293" r:id="rId259"/>
    <p:sldLayoutId id="2147484294" r:id="rId260"/>
    <p:sldLayoutId id="2147484295" r:id="rId261"/>
    <p:sldLayoutId id="2147484296" r:id="rId262"/>
    <p:sldLayoutId id="2147484297" r:id="rId263"/>
    <p:sldLayoutId id="2147484298" r:id="rId264"/>
    <p:sldLayoutId id="2147484299" r:id="rId265"/>
    <p:sldLayoutId id="2147484300" r:id="rId266"/>
    <p:sldLayoutId id="2147484301" r:id="rId267"/>
    <p:sldLayoutId id="2147484302" r:id="rId268"/>
    <p:sldLayoutId id="2147484303" r:id="rId269"/>
    <p:sldLayoutId id="2147484304" r:id="rId270"/>
    <p:sldLayoutId id="2147484305" r:id="rId271"/>
    <p:sldLayoutId id="2147484306" r:id="rId272"/>
    <p:sldLayoutId id="2147484307" r:id="rId273"/>
    <p:sldLayoutId id="2147484308" r:id="rId274"/>
    <p:sldLayoutId id="2147484309" r:id="rId275"/>
    <p:sldLayoutId id="2147484310" r:id="rId276"/>
    <p:sldLayoutId id="2147484311" r:id="rId277"/>
    <p:sldLayoutId id="2147484312" r:id="rId278"/>
    <p:sldLayoutId id="2147484313" r:id="rId279"/>
    <p:sldLayoutId id="2147484314" r:id="rId280"/>
    <p:sldLayoutId id="2147484315" r:id="rId281"/>
    <p:sldLayoutId id="2147484316" r:id="rId282"/>
    <p:sldLayoutId id="2147484317" r:id="rId283"/>
    <p:sldLayoutId id="2147484318" r:id="rId284"/>
    <p:sldLayoutId id="2147484319" r:id="rId285"/>
    <p:sldLayoutId id="2147484320" r:id="rId286"/>
    <p:sldLayoutId id="2147484321" r:id="rId287"/>
    <p:sldLayoutId id="2147484322" r:id="rId288"/>
    <p:sldLayoutId id="2147484323" r:id="rId289"/>
    <p:sldLayoutId id="2147484324" r:id="rId290"/>
    <p:sldLayoutId id="2147484325" r:id="rId291"/>
    <p:sldLayoutId id="2147484326" r:id="rId292"/>
    <p:sldLayoutId id="2147484327" r:id="rId293"/>
    <p:sldLayoutId id="2147484328" r:id="rId294"/>
    <p:sldLayoutId id="2147484329" r:id="rId295"/>
    <p:sldLayoutId id="2147484330" r:id="rId296"/>
    <p:sldLayoutId id="2147484331" r:id="rId297"/>
    <p:sldLayoutId id="2147484332" r:id="rId298"/>
    <p:sldLayoutId id="2147484333" r:id="rId299"/>
    <p:sldLayoutId id="2147484334" r:id="rId300"/>
    <p:sldLayoutId id="2147484335" r:id="rId301"/>
    <p:sldLayoutId id="2147484336" r:id="rId302"/>
    <p:sldLayoutId id="2147484337" r:id="rId303"/>
    <p:sldLayoutId id="2147484338" r:id="rId304"/>
    <p:sldLayoutId id="2147484339" r:id="rId305"/>
    <p:sldLayoutId id="2147484340" r:id="rId306"/>
    <p:sldLayoutId id="2147484341" r:id="rId307"/>
    <p:sldLayoutId id="2147484342" r:id="rId308"/>
    <p:sldLayoutId id="2147484343" r:id="rId309"/>
    <p:sldLayoutId id="2147484344" r:id="rId310"/>
    <p:sldLayoutId id="2147484345" r:id="rId311"/>
    <p:sldLayoutId id="2147484346" r:id="rId312"/>
    <p:sldLayoutId id="2147484347" r:id="rId313"/>
    <p:sldLayoutId id="2147484348" r:id="rId314"/>
    <p:sldLayoutId id="2147484349" r:id="rId315"/>
    <p:sldLayoutId id="2147484350" r:id="rId316"/>
    <p:sldLayoutId id="2147484351" r:id="rId317"/>
    <p:sldLayoutId id="2147484352" r:id="rId318"/>
    <p:sldLayoutId id="2147484353" r:id="rId319"/>
    <p:sldLayoutId id="2147484354" r:id="rId320"/>
    <p:sldLayoutId id="2147484355" r:id="rId321"/>
    <p:sldLayoutId id="2147484356" r:id="rId322"/>
    <p:sldLayoutId id="2147484357" r:id="rId323"/>
    <p:sldLayoutId id="2147484358" r:id="rId324"/>
    <p:sldLayoutId id="2147484359" r:id="rId325"/>
    <p:sldLayoutId id="2147484360" r:id="rId326"/>
    <p:sldLayoutId id="2147484361" r:id="rId327"/>
    <p:sldLayoutId id="2147484362" r:id="rId328"/>
    <p:sldLayoutId id="2147484363" r:id="rId329"/>
    <p:sldLayoutId id="2147484364" r:id="rId330"/>
    <p:sldLayoutId id="2147484365" r:id="rId331"/>
    <p:sldLayoutId id="2147484366" r:id="rId332"/>
  </p:sldLayoutIdLs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8.jpg"/><Relationship Id="rId4" Type="http://schemas.openxmlformats.org/officeDocument/2006/relationships/image" Target="../media/image69.jpg"/><Relationship Id="rId5" Type="http://schemas.openxmlformats.org/officeDocument/2006/relationships/image" Target="../media/image81.jpg"/><Relationship Id="rId6" Type="http://schemas.openxmlformats.org/officeDocument/2006/relationships/image" Target="../media/image84.jpg"/><Relationship Id="rId7" Type="http://schemas.openxmlformats.org/officeDocument/2006/relationships/image" Target="../media/image85.jpg"/><Relationship Id="rId8" Type="http://schemas.openxmlformats.org/officeDocument/2006/relationships/image" Target="../media/image6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9-vPWksHnjVqy8USH8drY0zIMUBKxJ0-/view" TargetMode="External"/><Relationship Id="rId4" Type="http://schemas.openxmlformats.org/officeDocument/2006/relationships/image" Target="../media/image8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Relationship Id="rId5" Type="http://schemas.openxmlformats.org/officeDocument/2006/relationships/image" Target="../media/image66.png"/><Relationship Id="rId6" Type="http://schemas.openxmlformats.org/officeDocument/2006/relationships/image" Target="../media/image52.png"/><Relationship Id="rId7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1.png"/><Relationship Id="rId4" Type="http://schemas.openxmlformats.org/officeDocument/2006/relationships/image" Target="../media/image74.gif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4.png"/><Relationship Id="rId4" Type="http://schemas.openxmlformats.org/officeDocument/2006/relationships/image" Target="../media/image56.png"/><Relationship Id="rId5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7.png"/><Relationship Id="rId10" Type="http://schemas.openxmlformats.org/officeDocument/2006/relationships/image" Target="../media/image65.png"/><Relationship Id="rId12" Type="http://schemas.openxmlformats.org/officeDocument/2006/relationships/image" Target="../media/image70.png"/><Relationship Id="rId1" Type="http://schemas.openxmlformats.org/officeDocument/2006/relationships/slideLayout" Target="../slideLayouts/slideLayout39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63.png"/><Relationship Id="rId7" Type="http://schemas.openxmlformats.org/officeDocument/2006/relationships/image" Target="../media/image77.png"/><Relationship Id="rId8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0.png"/><Relationship Id="rId4" Type="http://schemas.openxmlformats.org/officeDocument/2006/relationships/image" Target="../media/image75.png"/><Relationship Id="rId5" Type="http://schemas.openxmlformats.org/officeDocument/2006/relationships/image" Target="../media/image79.png"/><Relationship Id="rId6" Type="http://schemas.openxmlformats.org/officeDocument/2006/relationships/image" Target="../media/image7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5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erson holding a cane&#10;&#10;Description automatically generated" id="3511" name="Google Shape;3511;p72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9822" r="19816" t="0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512" name="Google Shape;3512;p725"/>
          <p:cNvSpPr/>
          <p:nvPr/>
        </p:nvSpPr>
        <p:spPr>
          <a:xfrm>
            <a:off x="3243263" y="0"/>
            <a:ext cx="1328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3" name="Google Shape;3513;p7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>
              <a:alpha val="75690"/>
            </a:schemeClr>
          </a:solidFill>
          <a:ln>
            <a:noFill/>
          </a:ln>
          <a:effectLst>
            <a:outerShdw blurRad="38100" rotWithShape="0" algn="t" dir="5400000" dist="12700">
              <a:srgbClr val="000000">
                <a:alpha val="149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t/>
            </a:r>
            <a:endParaRPr b="1" i="0" sz="1100" u="none" cap="none" strike="noStrik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4" name="Google Shape;3514;p725"/>
          <p:cNvSpPr txBox="1"/>
          <p:nvPr>
            <p:ph type="title"/>
          </p:nvPr>
        </p:nvSpPr>
        <p:spPr>
          <a:xfrm>
            <a:off x="684692" y="1755663"/>
            <a:ext cx="7610100" cy="22587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381000">
              <a:srgbClr val="000000">
                <a:alpha val="29800"/>
              </a:srgbClr>
            </a:outerShdw>
          </a:effectLst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Black"/>
              <a:buNone/>
            </a:pPr>
            <a:r>
              <a:rPr lang="en-GB">
                <a:solidFill>
                  <a:schemeClr val="accent1"/>
                </a:solidFill>
              </a:rPr>
              <a:t>PULSE</a:t>
            </a:r>
            <a:br>
              <a:rPr lang="en-GB">
                <a:solidFill>
                  <a:schemeClr val="accent1"/>
                </a:solidFill>
              </a:rPr>
            </a:br>
            <a:r>
              <a:rPr b="1" i="1" lang="en-GB" sz="1400" u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Enhancing Elderly Care Through Advanced Technology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0" name="Shape 3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1" name="Google Shape;3671;p734"/>
          <p:cNvGrpSpPr/>
          <p:nvPr/>
        </p:nvGrpSpPr>
        <p:grpSpPr>
          <a:xfrm>
            <a:off x="448543" y="1819725"/>
            <a:ext cx="1363355" cy="2110500"/>
            <a:chOff x="6096000" y="2426288"/>
            <a:chExt cx="2238311" cy="2814000"/>
          </a:xfrm>
        </p:grpSpPr>
        <p:sp>
          <p:nvSpPr>
            <p:cNvPr id="3672" name="Google Shape;3672;p734"/>
            <p:cNvSpPr/>
            <p:nvPr/>
          </p:nvSpPr>
          <p:spPr>
            <a:xfrm>
              <a:off x="6096011" y="2426288"/>
              <a:ext cx="2238300" cy="281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762000" rotWithShape="0" algn="t" dir="5400000" dist="254000">
                <a:srgbClr val="000000">
                  <a:alpha val="29800"/>
                </a:srgbClr>
              </a:outerShdw>
            </a:effectLst>
          </p:spPr>
          <p:txBody>
            <a:bodyPr anchorCtr="0" anchor="t" bIns="34275" lIns="135000" spcFirstLastPara="1" rIns="135000" wrap="square" tIns="129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Duana Ni</a:t>
              </a:r>
              <a:b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GB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Computer Science Graduate</a:t>
              </a:r>
              <a:endParaRPr sz="1100"/>
            </a:p>
            <a:p>
              <a:pPr indent="0" lvl="0" marL="0" marR="0" rtl="0" algn="ctr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cxnSp>
          <p:nvCxnSpPr>
            <p:cNvPr id="3673" name="Google Shape;3673;p734"/>
            <p:cNvCxnSpPr/>
            <p:nvPr/>
          </p:nvCxnSpPr>
          <p:spPr>
            <a:xfrm>
              <a:off x="6096000" y="2455784"/>
              <a:ext cx="2234100" cy="0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74" name="Google Shape;3674;p734"/>
          <p:cNvSpPr txBox="1"/>
          <p:nvPr>
            <p:ph type="title"/>
          </p:nvPr>
        </p:nvSpPr>
        <p:spPr>
          <a:xfrm>
            <a:off x="1430168" y="698601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Our </a:t>
            </a:r>
            <a:r>
              <a:rPr lang="en-GB">
                <a:solidFill>
                  <a:schemeClr val="accent1"/>
                </a:solidFill>
              </a:rPr>
              <a:t>Team</a:t>
            </a:r>
            <a:endParaRPr/>
          </a:p>
        </p:txBody>
      </p:sp>
      <p:pic>
        <p:nvPicPr>
          <p:cNvPr id="3675" name="Google Shape;3675;p7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362" r="9362" t="0"/>
          <a:stretch/>
        </p:blipFill>
        <p:spPr>
          <a:xfrm>
            <a:off x="725228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grpSp>
        <p:nvGrpSpPr>
          <p:cNvPr id="3676" name="Google Shape;3676;p734"/>
          <p:cNvGrpSpPr/>
          <p:nvPr/>
        </p:nvGrpSpPr>
        <p:grpSpPr>
          <a:xfrm>
            <a:off x="1863706" y="1819725"/>
            <a:ext cx="1363355" cy="2110500"/>
            <a:chOff x="6096000" y="2426288"/>
            <a:chExt cx="2238311" cy="2814000"/>
          </a:xfrm>
        </p:grpSpPr>
        <p:sp>
          <p:nvSpPr>
            <p:cNvPr id="3677" name="Google Shape;3677;p734"/>
            <p:cNvSpPr/>
            <p:nvPr/>
          </p:nvSpPr>
          <p:spPr>
            <a:xfrm>
              <a:off x="6096011" y="2426288"/>
              <a:ext cx="2238300" cy="2814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762000" rotWithShape="0" algn="t" dir="5400000" dist="254000">
                <a:srgbClr val="000000">
                  <a:alpha val="29800"/>
                </a:srgbClr>
              </a:outerShdw>
            </a:effectLst>
          </p:spPr>
          <p:txBody>
            <a:bodyPr anchorCtr="0" anchor="t" bIns="34275" lIns="135000" spcFirstLastPara="1" rIns="135000" wrap="square" tIns="129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Niall Bastible Diaz</a:t>
              </a:r>
              <a:b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GB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Computer Science Student</a:t>
              </a:r>
              <a:endParaRPr sz="1100"/>
            </a:p>
            <a:p>
              <a:pPr indent="0" lvl="0" marL="0" marR="0" rtl="0" algn="ctr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cxnSp>
          <p:nvCxnSpPr>
            <p:cNvPr id="3678" name="Google Shape;3678;p734"/>
            <p:cNvCxnSpPr/>
            <p:nvPr/>
          </p:nvCxnSpPr>
          <p:spPr>
            <a:xfrm>
              <a:off x="6096000" y="2455784"/>
              <a:ext cx="2234100" cy="0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79" name="Google Shape;3679;p734"/>
          <p:cNvSpPr/>
          <p:nvPr>
            <p:ph idx="2" type="pic"/>
          </p:nvPr>
        </p:nvSpPr>
        <p:spPr>
          <a:xfrm>
            <a:off x="2150965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sp>
      <p:grpSp>
        <p:nvGrpSpPr>
          <p:cNvPr id="3680" name="Google Shape;3680;p734"/>
          <p:cNvGrpSpPr/>
          <p:nvPr/>
        </p:nvGrpSpPr>
        <p:grpSpPr>
          <a:xfrm>
            <a:off x="3300058" y="1819808"/>
            <a:ext cx="1363349" cy="2110354"/>
            <a:chOff x="6096000" y="2426288"/>
            <a:chExt cx="2238300" cy="3847500"/>
          </a:xfrm>
        </p:grpSpPr>
        <p:sp>
          <p:nvSpPr>
            <p:cNvPr id="3681" name="Google Shape;3681;p734"/>
            <p:cNvSpPr/>
            <p:nvPr/>
          </p:nvSpPr>
          <p:spPr>
            <a:xfrm>
              <a:off x="6096000" y="2426288"/>
              <a:ext cx="2238300" cy="3847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762000" rotWithShape="0" algn="t" dir="5400000" dist="254000">
                <a:srgbClr val="000000">
                  <a:alpha val="29800"/>
                </a:srgbClr>
              </a:outerShdw>
            </a:effectLst>
          </p:spPr>
          <p:txBody>
            <a:bodyPr anchorCtr="0" anchor="t" bIns="34275" lIns="135000" spcFirstLastPara="1" rIns="135000" wrap="square" tIns="129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Mohammed Al Shuaili</a:t>
              </a:r>
              <a:b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GB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Electronic &amp; Computer Engineering Student</a:t>
              </a:r>
              <a:endParaRPr sz="1100"/>
            </a:p>
          </p:txBody>
        </p:sp>
        <p:cxnSp>
          <p:nvCxnSpPr>
            <p:cNvPr id="3682" name="Google Shape;3682;p734"/>
            <p:cNvCxnSpPr/>
            <p:nvPr/>
          </p:nvCxnSpPr>
          <p:spPr>
            <a:xfrm>
              <a:off x="6096000" y="2455784"/>
              <a:ext cx="2234100" cy="0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683" name="Google Shape;3683;p73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24624" l="8370" r="47151" t="41703"/>
          <a:stretch/>
        </p:blipFill>
        <p:spPr>
          <a:xfrm>
            <a:off x="3583403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grpSp>
        <p:nvGrpSpPr>
          <p:cNvPr id="3684" name="Google Shape;3684;p734"/>
          <p:cNvGrpSpPr/>
          <p:nvPr/>
        </p:nvGrpSpPr>
        <p:grpSpPr>
          <a:xfrm>
            <a:off x="4749746" y="1819803"/>
            <a:ext cx="1363349" cy="2110354"/>
            <a:chOff x="6096000" y="2426288"/>
            <a:chExt cx="2238300" cy="3847500"/>
          </a:xfrm>
        </p:grpSpPr>
        <p:sp>
          <p:nvSpPr>
            <p:cNvPr id="3685" name="Google Shape;3685;p734"/>
            <p:cNvSpPr/>
            <p:nvPr/>
          </p:nvSpPr>
          <p:spPr>
            <a:xfrm>
              <a:off x="6096000" y="2426288"/>
              <a:ext cx="2238300" cy="3847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762000" rotWithShape="0" algn="t" dir="5400000" dist="254000">
                <a:srgbClr val="000000">
                  <a:alpha val="29800"/>
                </a:srgbClr>
              </a:outerShdw>
            </a:effectLst>
          </p:spPr>
          <p:txBody>
            <a:bodyPr anchorCtr="0" anchor="t" bIns="34275" lIns="135000" spcFirstLastPara="1" rIns="135000" wrap="square" tIns="129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Marjia Siddik</a:t>
              </a:r>
              <a:b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GB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Computer Science Student</a:t>
              </a:r>
              <a:endParaRPr sz="1100"/>
            </a:p>
            <a:p>
              <a:pPr indent="0" lvl="0" marL="0" marR="0" rtl="0" algn="ctr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cxnSp>
          <p:nvCxnSpPr>
            <p:cNvPr id="3686" name="Google Shape;3686;p734"/>
            <p:cNvCxnSpPr/>
            <p:nvPr/>
          </p:nvCxnSpPr>
          <p:spPr>
            <a:xfrm>
              <a:off x="6096000" y="2455784"/>
              <a:ext cx="2234100" cy="0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687" name="Google Shape;3687;p734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3828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grpSp>
        <p:nvGrpSpPr>
          <p:cNvPr id="3688" name="Google Shape;3688;p734"/>
          <p:cNvGrpSpPr/>
          <p:nvPr/>
        </p:nvGrpSpPr>
        <p:grpSpPr>
          <a:xfrm>
            <a:off x="6194283" y="1819802"/>
            <a:ext cx="1363349" cy="2110354"/>
            <a:chOff x="6096000" y="2426288"/>
            <a:chExt cx="2238300" cy="3847500"/>
          </a:xfrm>
        </p:grpSpPr>
        <p:sp>
          <p:nvSpPr>
            <p:cNvPr id="3689" name="Google Shape;3689;p734"/>
            <p:cNvSpPr/>
            <p:nvPr/>
          </p:nvSpPr>
          <p:spPr>
            <a:xfrm>
              <a:off x="6096000" y="2426288"/>
              <a:ext cx="2238300" cy="3847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762000" rotWithShape="0" algn="t" dir="5400000" dist="254000">
                <a:srgbClr val="000000">
                  <a:alpha val="29800"/>
                </a:srgbClr>
              </a:outerShdw>
            </a:effectLst>
          </p:spPr>
          <p:txBody>
            <a:bodyPr anchorCtr="0" anchor="t" bIns="34275" lIns="135000" spcFirstLastPara="1" rIns="135000" wrap="square" tIns="129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Ugochi Eze-Ejikeme</a:t>
              </a:r>
              <a:b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GB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Electronic &amp; Computer Engineering Student</a:t>
              </a:r>
              <a:endParaRPr sz="1100"/>
            </a:p>
          </p:txBody>
        </p:sp>
        <p:cxnSp>
          <p:nvCxnSpPr>
            <p:cNvPr id="3690" name="Google Shape;3690;p734"/>
            <p:cNvCxnSpPr/>
            <p:nvPr/>
          </p:nvCxnSpPr>
          <p:spPr>
            <a:xfrm>
              <a:off x="6096000" y="2455784"/>
              <a:ext cx="2234100" cy="0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691" name="Google Shape;3691;p734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6718" r="6709" t="0"/>
          <a:stretch/>
        </p:blipFill>
        <p:spPr>
          <a:xfrm>
            <a:off x="6470953" y="216675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grpSp>
        <p:nvGrpSpPr>
          <p:cNvPr id="3692" name="Google Shape;3692;p734"/>
          <p:cNvGrpSpPr/>
          <p:nvPr/>
        </p:nvGrpSpPr>
        <p:grpSpPr>
          <a:xfrm>
            <a:off x="7638796" y="1819808"/>
            <a:ext cx="1363349" cy="2110354"/>
            <a:chOff x="6096000" y="2426288"/>
            <a:chExt cx="2238300" cy="3847500"/>
          </a:xfrm>
        </p:grpSpPr>
        <p:sp>
          <p:nvSpPr>
            <p:cNvPr id="3693" name="Google Shape;3693;p734"/>
            <p:cNvSpPr/>
            <p:nvPr/>
          </p:nvSpPr>
          <p:spPr>
            <a:xfrm>
              <a:off x="6096000" y="2426288"/>
              <a:ext cx="2238300" cy="3847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ffectLst>
              <a:outerShdw blurRad="762000" rotWithShape="0" algn="t" dir="5400000" dist="254000">
                <a:srgbClr val="000000">
                  <a:alpha val="29800"/>
                </a:srgbClr>
              </a:outerShdw>
            </a:effectLst>
          </p:spPr>
          <p:txBody>
            <a:bodyPr anchorCtr="0" anchor="t" bIns="34275" lIns="135000" spcFirstLastPara="1" rIns="135000" wrap="square" tIns="12960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Ali Ahmad</a:t>
              </a:r>
              <a:br>
                <a:rPr b="1" lang="en-GB" sz="11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-GB" sz="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Computer Science Student</a:t>
              </a:r>
              <a:endParaRPr sz="1100"/>
            </a:p>
            <a:p>
              <a:pPr indent="0" lvl="0" marL="0" marR="0" rtl="0" algn="ctr">
                <a:lnSpc>
                  <a:spcPct val="13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cxnSp>
          <p:nvCxnSpPr>
            <p:cNvPr id="3694" name="Google Shape;3694;p734"/>
            <p:cNvCxnSpPr/>
            <p:nvPr/>
          </p:nvCxnSpPr>
          <p:spPr>
            <a:xfrm>
              <a:off x="6096000" y="2455784"/>
              <a:ext cx="2234100" cy="0"/>
            </a:xfrm>
            <a:prstGeom prst="straightConnector1">
              <a:avLst/>
            </a:prstGeom>
            <a:noFill/>
            <a:ln cap="flat" cmpd="sng" w="635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695" name="Google Shape;3695;p734"/>
          <p:cNvPicPr preferRelativeResize="0"/>
          <p:nvPr>
            <p:ph idx="2" type="pic"/>
          </p:nvPr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18078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rotWithShape="0" algn="t" dir="5400000" dist="254000">
              <a:srgbClr val="000000">
                <a:alpha val="29800"/>
              </a:srgbClr>
            </a:outerShdw>
          </a:effectLst>
        </p:spPr>
      </p:pic>
      <p:pic>
        <p:nvPicPr>
          <p:cNvPr id="3696" name="Google Shape;3696;p7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750" y="214075"/>
            <a:ext cx="329151" cy="63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3700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735"/>
          <p:cNvSpPr txBox="1"/>
          <p:nvPr/>
        </p:nvSpPr>
        <p:spPr>
          <a:xfrm>
            <a:off x="764381" y="2188783"/>
            <a:ext cx="76155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b="1" i="0" lang="en-GB" sz="6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1100"/>
          </a:p>
        </p:txBody>
      </p:sp>
      <p:sp>
        <p:nvSpPr>
          <p:cNvPr id="3702" name="Google Shape;3702;p735"/>
          <p:cNvSpPr txBox="1"/>
          <p:nvPr/>
        </p:nvSpPr>
        <p:spPr>
          <a:xfrm>
            <a:off x="4133659" y="4480322"/>
            <a:ext cx="876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p736"/>
          <p:cNvSpPr txBox="1"/>
          <p:nvPr>
            <p:ph type="title"/>
          </p:nvPr>
        </p:nvSpPr>
        <p:spPr>
          <a:xfrm>
            <a:off x="965418" y="584301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Demonstrational Video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>
                <a:solidFill>
                  <a:schemeClr val="accent1"/>
                </a:solidFill>
              </a:rPr>
              <a:t>Our Solution</a:t>
            </a:r>
            <a:endParaRPr/>
          </a:p>
        </p:txBody>
      </p:sp>
      <p:sp>
        <p:nvSpPr>
          <p:cNvPr id="3708" name="Google Shape;3708;p736"/>
          <p:cNvSpPr txBox="1"/>
          <p:nvPr/>
        </p:nvSpPr>
        <p:spPr>
          <a:xfrm>
            <a:off x="1521619" y="2861508"/>
            <a:ext cx="2012400" cy="2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0" spcFirstLastPara="1" rIns="162000" wrap="square" tIns="27000">
            <a:spAutoFit/>
          </a:bodyPr>
          <a:lstStyle/>
          <a:p>
            <a:pPr indent="0" lvl="0" marL="34290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709" name="Google Shape;3709;p736" title="WhatsApp Video 2023-10-13 at 21.07.30_80b0dfa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413" y="1624675"/>
            <a:ext cx="7213175" cy="32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0" name="Google Shape;3710;p736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8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p726"/>
          <p:cNvSpPr txBox="1"/>
          <p:nvPr>
            <p:ph type="title"/>
          </p:nvPr>
        </p:nvSpPr>
        <p:spPr>
          <a:xfrm>
            <a:off x="795375" y="551200"/>
            <a:ext cx="38076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Elderly Population: </a:t>
            </a:r>
            <a:r>
              <a:rPr b="0" lang="en-GB">
                <a:latin typeface="Montserrat"/>
                <a:ea typeface="Montserrat"/>
                <a:cs typeface="Montserrat"/>
                <a:sym typeface="Montserrat"/>
              </a:rPr>
              <a:t>Statistics in Ireland</a:t>
            </a:r>
            <a:br>
              <a:rPr lang="en-GB"/>
            </a:br>
            <a:endParaRPr/>
          </a:p>
        </p:txBody>
      </p:sp>
      <p:grpSp>
        <p:nvGrpSpPr>
          <p:cNvPr id="3520" name="Google Shape;3520;p726"/>
          <p:cNvGrpSpPr/>
          <p:nvPr/>
        </p:nvGrpSpPr>
        <p:grpSpPr>
          <a:xfrm>
            <a:off x="4969831" y="2571750"/>
            <a:ext cx="1808094" cy="2317500"/>
            <a:chOff x="6644975" y="3421533"/>
            <a:chExt cx="2410792" cy="3090000"/>
          </a:xfrm>
        </p:grpSpPr>
        <p:sp>
          <p:nvSpPr>
            <p:cNvPr id="3521" name="Google Shape;3521;p726"/>
            <p:cNvSpPr/>
            <p:nvPr/>
          </p:nvSpPr>
          <p:spPr>
            <a:xfrm>
              <a:off x="6647367" y="3421533"/>
              <a:ext cx="2408400" cy="309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762000" rotWithShape="0" algn="ctr" dir="5400000" dist="317500">
                <a:srgbClr val="000000">
                  <a:alpha val="49800"/>
                </a:srgbClr>
              </a:outerShdw>
            </a:effectLst>
          </p:spPr>
          <p:txBody>
            <a:bodyPr anchorCtr="0" anchor="t" bIns="0" lIns="274325" spcFirstLastPara="1" rIns="137150" wrap="square" tIns="205725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30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74%</a:t>
              </a:r>
              <a:endParaRPr sz="800"/>
            </a:p>
            <a:p>
              <a:pPr indent="0" lvl="0" marL="0" marR="0" rtl="0" algn="l">
                <a:lnSpc>
                  <a:spcPct val="130000"/>
                </a:lnSpc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74% of adults aged over 58 report medical conditions.</a:t>
              </a:r>
              <a:endParaRPr b="1"/>
            </a:p>
            <a:p>
              <a:pPr indent="0" lvl="0" marL="0" marR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522" name="Google Shape;3522;p726"/>
            <p:cNvCxnSpPr/>
            <p:nvPr/>
          </p:nvCxnSpPr>
          <p:spPr>
            <a:xfrm>
              <a:off x="6644975" y="3446418"/>
              <a:ext cx="1811700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23" name="Google Shape;3523;p726"/>
          <p:cNvSpPr/>
          <p:nvPr/>
        </p:nvSpPr>
        <p:spPr>
          <a:xfrm>
            <a:off x="893274" y="3210950"/>
            <a:ext cx="2004300" cy="15867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rotWithShape="0" algn="tl" dir="2700000" dist="12700">
              <a:srgbClr val="000000">
                <a:alpha val="14900"/>
              </a:srgbClr>
            </a:outerShdw>
          </a:effectLst>
        </p:spPr>
        <p:txBody>
          <a:bodyPr anchorCtr="0" anchor="t" bIns="0" lIns="274325" spcFirstLastPara="1" rIns="137150" wrap="square" tIns="2057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189,574 </a:t>
            </a:r>
            <a:endParaRPr sz="1000"/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Aged 65 &amp; over living alone.</a:t>
            </a:r>
            <a:endParaRPr/>
          </a:p>
        </p:txBody>
      </p:sp>
      <p:sp>
        <p:nvSpPr>
          <p:cNvPr id="3524" name="Google Shape;3524;p726"/>
          <p:cNvSpPr/>
          <p:nvPr/>
        </p:nvSpPr>
        <p:spPr>
          <a:xfrm>
            <a:off x="3036550" y="2192150"/>
            <a:ext cx="1733100" cy="26055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rotWithShape="0" algn="tl" dir="2700000" dist="12700">
              <a:srgbClr val="000000">
                <a:alpha val="14900"/>
              </a:srgbClr>
            </a:outerShdw>
          </a:effectLst>
        </p:spPr>
        <p:txBody>
          <a:bodyPr anchorCtr="0" anchor="t" bIns="0" lIns="274325" spcFirstLastPara="1" rIns="137150" wrap="square" tIns="2057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1.6m 65+</a:t>
            </a:r>
            <a:br>
              <a:rPr b="1" lang="en-GB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sz="1000"/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By 2051, 1.6 million people will be aged 65 &amp; over.</a:t>
            </a:r>
            <a:endParaRPr/>
          </a:p>
        </p:txBody>
      </p:sp>
      <p:sp>
        <p:nvSpPr>
          <p:cNvPr id="3525" name="Google Shape;3525;p726"/>
          <p:cNvSpPr/>
          <p:nvPr/>
        </p:nvSpPr>
        <p:spPr>
          <a:xfrm>
            <a:off x="7143899" y="1450050"/>
            <a:ext cx="1808100" cy="32553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rotWithShape="0" algn="tl" dir="2700000" dist="12700">
              <a:srgbClr val="000000">
                <a:alpha val="14900"/>
              </a:srgbClr>
            </a:outerShdw>
          </a:effectLst>
        </p:spPr>
        <p:txBody>
          <a:bodyPr anchorCtr="0" anchor="t" bIns="0" lIns="274325" spcFirstLastPara="1" rIns="137150" wrap="square" tIns="2057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50%</a:t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50% of people are worried about relatives living alone.</a:t>
            </a:r>
            <a:endParaRPr sz="1500"/>
          </a:p>
        </p:txBody>
      </p:sp>
      <p:pic>
        <p:nvPicPr>
          <p:cNvPr id="3526" name="Google Shape;3526;p7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863" y="1667200"/>
            <a:ext cx="1733100" cy="145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27" name="Google Shape;3527;p7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625" y="967550"/>
            <a:ext cx="2004300" cy="1336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528" name="Google Shape;3528;p726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29" name="Google Shape;3529;p7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3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727"/>
          <p:cNvSpPr txBox="1"/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Challenges </a:t>
            </a:r>
            <a:endParaRPr/>
          </a:p>
        </p:txBody>
      </p:sp>
      <p:sp>
        <p:nvSpPr>
          <p:cNvPr id="3535" name="Google Shape;3535;p727"/>
          <p:cNvSpPr txBox="1"/>
          <p:nvPr/>
        </p:nvSpPr>
        <p:spPr>
          <a:xfrm>
            <a:off x="3221872" y="3321541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Health Symptom Ignorance </a:t>
            </a:r>
            <a:endParaRPr sz="1100"/>
          </a:p>
          <a:p>
            <a:pPr indent="0" lvl="0" marL="0" marR="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Elderly often overlook symptoms failing to recognize the need for help</a:t>
            </a:r>
            <a:endParaRPr sz="1100"/>
          </a:p>
        </p:txBody>
      </p:sp>
      <p:sp>
        <p:nvSpPr>
          <p:cNvPr id="3536" name="Google Shape;3536;p727"/>
          <p:cNvSpPr txBox="1"/>
          <p:nvPr/>
        </p:nvSpPr>
        <p:spPr>
          <a:xfrm>
            <a:off x="5179766" y="3321541"/>
            <a:ext cx="1225200" cy="12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Emergency Contact uncertainty</a:t>
            </a:r>
            <a:endParaRPr sz="1100"/>
          </a:p>
          <a:p>
            <a:pPr indent="0" lvl="0" marL="0" marR="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event of accident will they be able to reach out for help?</a:t>
            </a:r>
            <a:r>
              <a:rPr b="1"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/>
          </a:p>
        </p:txBody>
      </p:sp>
      <p:sp>
        <p:nvSpPr>
          <p:cNvPr id="3537" name="Google Shape;3537;p727"/>
          <p:cNvSpPr txBox="1"/>
          <p:nvPr/>
        </p:nvSpPr>
        <p:spPr>
          <a:xfrm>
            <a:off x="7137669" y="3363472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 care 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healthcare is difficult so to take preventative rather than reactive action is difficult 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8" name="Google Shape;3538;p727"/>
          <p:cNvSpPr txBox="1"/>
          <p:nvPr/>
        </p:nvSpPr>
        <p:spPr>
          <a:xfrm>
            <a:off x="1394747" y="3298447"/>
            <a:ext cx="12252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Constant Health Concerns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Persistent concern revolves round not knowing their condition</a:t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9" name="Google Shape;3539;p727"/>
          <p:cNvSpPr/>
          <p:nvPr/>
        </p:nvSpPr>
        <p:spPr>
          <a:xfrm>
            <a:off x="1232950" y="1647525"/>
            <a:ext cx="14280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t/>
            </a:r>
            <a:endParaRPr b="1" i="0" sz="11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0" name="Google Shape;3540;p727"/>
          <p:cNvPicPr preferRelativeResize="0"/>
          <p:nvPr/>
        </p:nvPicPr>
        <p:blipFill rotWithShape="1">
          <a:blip r:embed="rId3">
            <a:alphaModFix/>
          </a:blip>
          <a:srcRect b="9793" l="6796" r="31921" t="18351"/>
          <a:stretch/>
        </p:blipFill>
        <p:spPr>
          <a:xfrm>
            <a:off x="1457425" y="1903725"/>
            <a:ext cx="874500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1" name="Google Shape;3541;p727"/>
          <p:cNvSpPr/>
          <p:nvPr/>
        </p:nvSpPr>
        <p:spPr>
          <a:xfrm>
            <a:off x="2975400" y="1689550"/>
            <a:ext cx="15966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t/>
            </a:r>
            <a:endParaRPr b="1" i="0" sz="11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2" name="Google Shape;3542;p727"/>
          <p:cNvSpPr/>
          <p:nvPr/>
        </p:nvSpPr>
        <p:spPr>
          <a:xfrm>
            <a:off x="4994075" y="1689550"/>
            <a:ext cx="1613700" cy="1407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t/>
            </a:r>
            <a:endParaRPr b="1" i="0" sz="11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3" name="Google Shape;3543;p727"/>
          <p:cNvSpPr/>
          <p:nvPr/>
        </p:nvSpPr>
        <p:spPr>
          <a:xfrm>
            <a:off x="7012750" y="1739400"/>
            <a:ext cx="15381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r>
              <a:t/>
            </a:r>
            <a:endParaRPr b="1" i="0" sz="11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4" name="Google Shape;3544;p727"/>
          <p:cNvPicPr preferRelativeResize="0"/>
          <p:nvPr/>
        </p:nvPicPr>
        <p:blipFill rotWithShape="1">
          <a:blip r:embed="rId4">
            <a:alphaModFix/>
          </a:blip>
          <a:srcRect b="13745" l="12095" r="14821" t="14477"/>
          <a:stretch/>
        </p:blipFill>
        <p:spPr>
          <a:xfrm>
            <a:off x="3221862" y="1903725"/>
            <a:ext cx="1103678" cy="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727"/>
          <p:cNvPicPr preferRelativeResize="0"/>
          <p:nvPr/>
        </p:nvPicPr>
        <p:blipFill rotWithShape="1">
          <a:blip r:embed="rId5">
            <a:alphaModFix/>
          </a:blip>
          <a:srcRect b="3903" l="9622" r="17315" t="11235"/>
          <a:stretch/>
        </p:blipFill>
        <p:spPr>
          <a:xfrm>
            <a:off x="5344788" y="1905525"/>
            <a:ext cx="895163" cy="9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7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300" y="1973650"/>
            <a:ext cx="1103675" cy="1063691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727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8" name="Google Shape;3548;p7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2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728"/>
          <p:cNvSpPr txBox="1"/>
          <p:nvPr>
            <p:ph type="title"/>
          </p:nvPr>
        </p:nvSpPr>
        <p:spPr>
          <a:xfrm>
            <a:off x="9844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Weaknesses of Current </a:t>
            </a:r>
            <a:r>
              <a:rPr lang="en-GB">
                <a:solidFill>
                  <a:schemeClr val="accent1"/>
                </a:solidFill>
              </a:rPr>
              <a:t>Solutions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554" name="Google Shape;3554;p728"/>
          <p:cNvGrpSpPr/>
          <p:nvPr/>
        </p:nvGrpSpPr>
        <p:grpSpPr>
          <a:xfrm>
            <a:off x="1667957" y="3488920"/>
            <a:ext cx="7483357" cy="1216423"/>
            <a:chOff x="5601345" y="4711675"/>
            <a:chExt cx="6601408" cy="1621898"/>
          </a:xfrm>
        </p:grpSpPr>
        <p:sp>
          <p:nvSpPr>
            <p:cNvPr id="3555" name="Google Shape;3555;p728"/>
            <p:cNvSpPr/>
            <p:nvPr/>
          </p:nvSpPr>
          <p:spPr>
            <a:xfrm flipH="1">
              <a:off x="10161567" y="4711675"/>
              <a:ext cx="889360" cy="1216025"/>
            </a:xfrm>
            <a:custGeom>
              <a:rect b="b" l="l" r="r" t="t"/>
              <a:pathLst>
                <a:path extrusionOk="0" h="644" w="471">
                  <a:moveTo>
                    <a:pt x="0" y="159"/>
                  </a:moveTo>
                  <a:lnTo>
                    <a:pt x="0" y="484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6" name="Google Shape;3556;p728"/>
            <p:cNvSpPr/>
            <p:nvPr/>
          </p:nvSpPr>
          <p:spPr>
            <a:xfrm flipH="1">
              <a:off x="5601345" y="4775340"/>
              <a:ext cx="4560101" cy="1558233"/>
            </a:xfrm>
            <a:custGeom>
              <a:rect b="b" l="l" r="r" t="t"/>
              <a:pathLst>
                <a:path extrusionOk="0" h="271" w="1017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881" y="271"/>
                    <a:pt x="881" y="271"/>
                    <a:pt x="881" y="271"/>
                  </a:cubicBezTo>
                  <a:cubicBezTo>
                    <a:pt x="956" y="271"/>
                    <a:pt x="1017" y="210"/>
                    <a:pt x="1017" y="135"/>
                  </a:cubicBezTo>
                  <a:cubicBezTo>
                    <a:pt x="1017" y="135"/>
                    <a:pt x="1017" y="135"/>
                    <a:pt x="1017" y="135"/>
                  </a:cubicBezTo>
                  <a:cubicBezTo>
                    <a:pt x="1017" y="61"/>
                    <a:pt x="956" y="0"/>
                    <a:pt x="8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ctr" bIns="0" lIns="960125" spcFirstLastPara="1" rIns="274325" wrap="square" tIns="0">
              <a:noAutofit/>
            </a:bodyPr>
            <a:lstStyle/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b="1" lang="en-GB" sz="15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Wearable devices </a:t>
              </a:r>
              <a:endParaRPr b="1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Reactive - Only alerts when problems have already arisen</a:t>
              </a:r>
              <a:endParaRPr sz="13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7" name="Google Shape;3557;p728"/>
            <p:cNvSpPr/>
            <p:nvPr/>
          </p:nvSpPr>
          <p:spPr>
            <a:xfrm flipH="1">
              <a:off x="11051053" y="5011905"/>
              <a:ext cx="1151700" cy="61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58" name="Google Shape;3558;p728"/>
          <p:cNvGrpSpPr/>
          <p:nvPr/>
        </p:nvGrpSpPr>
        <p:grpSpPr>
          <a:xfrm>
            <a:off x="984325" y="1477364"/>
            <a:ext cx="8167612" cy="1816915"/>
            <a:chOff x="4642249" y="2279625"/>
            <a:chExt cx="7560504" cy="2112938"/>
          </a:xfrm>
        </p:grpSpPr>
        <p:sp>
          <p:nvSpPr>
            <p:cNvPr id="3559" name="Google Shape;3559;p728"/>
            <p:cNvSpPr/>
            <p:nvPr/>
          </p:nvSpPr>
          <p:spPr>
            <a:xfrm flipH="1">
              <a:off x="10161567" y="2279625"/>
              <a:ext cx="889360" cy="2112938"/>
            </a:xfrm>
            <a:custGeom>
              <a:rect b="b" l="l" r="r" t="t"/>
              <a:pathLst>
                <a:path extrusionOk="0" h="1119" w="471">
                  <a:moveTo>
                    <a:pt x="0" y="791"/>
                  </a:moveTo>
                  <a:lnTo>
                    <a:pt x="0" y="1119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7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0" name="Google Shape;3560;p728"/>
            <p:cNvSpPr/>
            <p:nvPr/>
          </p:nvSpPr>
          <p:spPr>
            <a:xfrm flipH="1">
              <a:off x="4642249" y="2279625"/>
              <a:ext cx="5519318" cy="1216025"/>
            </a:xfrm>
            <a:custGeom>
              <a:rect b="b" l="l" r="r" t="t"/>
              <a:pathLst>
                <a:path extrusionOk="0" h="271" w="1231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1096" y="271"/>
                    <a:pt x="1096" y="271"/>
                    <a:pt x="1096" y="271"/>
                  </a:cubicBezTo>
                  <a:cubicBezTo>
                    <a:pt x="1171" y="271"/>
                    <a:pt x="1231" y="210"/>
                    <a:pt x="1231" y="135"/>
                  </a:cubicBezTo>
                  <a:cubicBezTo>
                    <a:pt x="1231" y="135"/>
                    <a:pt x="1231" y="135"/>
                    <a:pt x="1231" y="135"/>
                  </a:cubicBezTo>
                  <a:cubicBezTo>
                    <a:pt x="1231" y="61"/>
                    <a:pt x="1171" y="0"/>
                    <a:pt x="10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ctr" bIns="0" lIns="891525" spcFirstLastPara="1" rIns="274325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b="1" lang="en-GB" sz="100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</a:t>
              </a:r>
              <a:r>
                <a:rPr b="1" lang="en-GB" sz="130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</a:t>
              </a:r>
              <a:r>
                <a:rPr b="1" lang="en-GB" sz="150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In home Falling Monitoring Systems </a:t>
              </a:r>
              <a:endParaRPr b="1" sz="15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Weakness: Only alerts when patient has fallen down</a:t>
              </a:r>
              <a:endParaRPr sz="1600"/>
            </a:p>
          </p:txBody>
        </p:sp>
        <p:sp>
          <p:nvSpPr>
            <p:cNvPr id="3561" name="Google Shape;3561;p728"/>
            <p:cNvSpPr/>
            <p:nvPr/>
          </p:nvSpPr>
          <p:spPr>
            <a:xfrm flipH="1">
              <a:off x="11051053" y="3773221"/>
              <a:ext cx="1151700" cy="6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2" name="Google Shape;3562;p728"/>
          <p:cNvSpPr/>
          <p:nvPr/>
        </p:nvSpPr>
        <p:spPr>
          <a:xfrm>
            <a:off x="1238300" y="1737088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34275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100"/>
          </a:p>
        </p:txBody>
      </p:sp>
      <p:sp>
        <p:nvSpPr>
          <p:cNvPr id="3563" name="Google Shape;3563;p728"/>
          <p:cNvSpPr/>
          <p:nvPr/>
        </p:nvSpPr>
        <p:spPr>
          <a:xfrm>
            <a:off x="1861600" y="3814975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34275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100"/>
          </a:p>
        </p:txBody>
      </p:sp>
      <p:grpSp>
        <p:nvGrpSpPr>
          <p:cNvPr id="3564" name="Google Shape;3564;p728"/>
          <p:cNvGrpSpPr/>
          <p:nvPr/>
        </p:nvGrpSpPr>
        <p:grpSpPr>
          <a:xfrm>
            <a:off x="1324554" y="2515976"/>
            <a:ext cx="7895021" cy="1137200"/>
            <a:chOff x="4740541" y="3495640"/>
            <a:chExt cx="7462212" cy="1516267"/>
          </a:xfrm>
        </p:grpSpPr>
        <p:sp>
          <p:nvSpPr>
            <p:cNvPr id="3565" name="Google Shape;3565;p728"/>
            <p:cNvSpPr/>
            <p:nvPr/>
          </p:nvSpPr>
          <p:spPr>
            <a:xfrm flipH="1">
              <a:off x="10161567" y="3495650"/>
              <a:ext cx="889360" cy="1516257"/>
            </a:xfrm>
            <a:custGeom>
              <a:rect b="b" l="l" r="r" t="t"/>
              <a:pathLst>
                <a:path extrusionOk="0" h="803" w="471">
                  <a:moveTo>
                    <a:pt x="0" y="475"/>
                  </a:moveTo>
                  <a:lnTo>
                    <a:pt x="0" y="803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chemeClr val="accent1">
                <a:alpha val="89800"/>
              </a:schemeClr>
            </a:solidFill>
            <a:ln>
              <a:noFill/>
            </a:ln>
            <a:effectLst>
              <a:outerShdw blurRad="762000" rotWithShape="0" algn="ctr" dir="5400000" dist="254000">
                <a:srgbClr val="000000">
                  <a:alpha val="298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6" name="Google Shape;3566;p728"/>
            <p:cNvSpPr/>
            <p:nvPr/>
          </p:nvSpPr>
          <p:spPr>
            <a:xfrm flipH="1">
              <a:off x="4740541" y="3495640"/>
              <a:ext cx="5421035" cy="1297267"/>
            </a:xfrm>
            <a:custGeom>
              <a:rect b="b" l="l" r="r" t="t"/>
              <a:pathLst>
                <a:path extrusionOk="0" h="271" w="1132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997" y="271"/>
                    <a:pt x="997" y="271"/>
                    <a:pt x="997" y="271"/>
                  </a:cubicBezTo>
                  <a:cubicBezTo>
                    <a:pt x="1072" y="271"/>
                    <a:pt x="1132" y="210"/>
                    <a:pt x="1132" y="135"/>
                  </a:cubicBezTo>
                  <a:cubicBezTo>
                    <a:pt x="1132" y="135"/>
                    <a:pt x="1132" y="135"/>
                    <a:pt x="1132" y="135"/>
                  </a:cubicBezTo>
                  <a:cubicBezTo>
                    <a:pt x="1132" y="61"/>
                    <a:pt x="1072" y="0"/>
                    <a:pt x="9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0" rotWithShape="0" algn="ctr" dir="5400000" dist="254000">
                <a:srgbClr val="000000">
                  <a:alpha val="29800"/>
                </a:srgbClr>
              </a:outerShdw>
            </a:effectLst>
          </p:spPr>
          <p:txBody>
            <a:bodyPr anchorCtr="0" anchor="ctr" bIns="0" lIns="960125" spcFirstLastPara="1" rIns="137150" wrap="square" tIns="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b="1" lang="en-GB" sz="15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Checking in</a:t>
              </a:r>
              <a:endPara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Unreliable - patient is not always near phone</a:t>
              </a:r>
              <a:endParaRPr sz="1600"/>
            </a:p>
          </p:txBody>
        </p:sp>
        <p:sp>
          <p:nvSpPr>
            <p:cNvPr id="3567" name="Google Shape;3567;p728"/>
            <p:cNvSpPr/>
            <p:nvPr/>
          </p:nvSpPr>
          <p:spPr>
            <a:xfrm flipH="1">
              <a:off x="11051053" y="4392563"/>
              <a:ext cx="1151700" cy="6192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762000" rotWithShape="0" algn="ctr" dir="5400000" dist="254000">
                <a:srgbClr val="000000">
                  <a:alpha val="29800"/>
                </a:srgbClr>
              </a:outerShdw>
            </a:effectLst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8" name="Google Shape;3568;p728"/>
          <p:cNvSpPr/>
          <p:nvPr/>
        </p:nvSpPr>
        <p:spPr>
          <a:xfrm>
            <a:off x="1580925" y="2690450"/>
            <a:ext cx="564300" cy="5643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rgbClr val="1D45F1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34275" lIns="0" spcFirstLastPara="1" rIns="0" wrap="square" tIns="0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100">
              <a:highlight>
                <a:schemeClr val="accent6"/>
              </a:highlight>
            </a:endParaRPr>
          </a:p>
        </p:txBody>
      </p:sp>
      <p:sp>
        <p:nvSpPr>
          <p:cNvPr id="3569" name="Google Shape;3569;p728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0" name="Google Shape;3570;p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4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5" name="Google Shape;3575;p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150" y="3141025"/>
            <a:ext cx="2598300" cy="146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576" name="Google Shape;3576;p729"/>
          <p:cNvSpPr txBox="1"/>
          <p:nvPr/>
        </p:nvSpPr>
        <p:spPr>
          <a:xfrm>
            <a:off x="868675" y="1453825"/>
            <a:ext cx="40029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Real-time health monitoring  wearable technology.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Using: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sensors 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 will solve these challenges to prevent and predict healthcare issues within the elderly demographic.</a:t>
            </a:r>
            <a:endParaRPr sz="1200"/>
          </a:p>
        </p:txBody>
      </p:sp>
      <p:sp>
        <p:nvSpPr>
          <p:cNvPr id="3577" name="Google Shape;3577;p729"/>
          <p:cNvSpPr txBox="1"/>
          <p:nvPr/>
        </p:nvSpPr>
        <p:spPr>
          <a:xfrm>
            <a:off x="867075" y="1007600"/>
            <a:ext cx="28188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/>
          </a:p>
        </p:txBody>
      </p:sp>
      <p:sp>
        <p:nvSpPr>
          <p:cNvPr id="3578" name="Google Shape;3578;p729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9" name="Google Shape;3579;p729"/>
          <p:cNvPicPr preferRelativeResize="0"/>
          <p:nvPr/>
        </p:nvPicPr>
        <p:blipFill rotWithShape="1">
          <a:blip r:embed="rId4">
            <a:alphaModFix/>
          </a:blip>
          <a:srcRect b="0" l="37117" r="13628" t="5015"/>
          <a:stretch/>
        </p:blipFill>
        <p:spPr>
          <a:xfrm>
            <a:off x="4871572" y="844175"/>
            <a:ext cx="2190600" cy="2589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580" name="Google Shape;3580;p7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916850" y="1697200"/>
            <a:ext cx="1908695" cy="5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" name="Google Shape;3585;p730"/>
          <p:cNvPicPr preferRelativeResize="0"/>
          <p:nvPr/>
        </p:nvPicPr>
        <p:blipFill rotWithShape="1">
          <a:blip r:embed="rId3">
            <a:alphaModFix/>
          </a:blip>
          <a:srcRect b="6938" l="10505" r="14566" t="6331"/>
          <a:stretch/>
        </p:blipFill>
        <p:spPr>
          <a:xfrm>
            <a:off x="1696912" y="1867735"/>
            <a:ext cx="1572000" cy="15696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  <p:sp>
        <p:nvSpPr>
          <p:cNvPr id="3586" name="Google Shape;3586;p730"/>
          <p:cNvSpPr/>
          <p:nvPr/>
        </p:nvSpPr>
        <p:spPr>
          <a:xfrm>
            <a:off x="158400" y="3065425"/>
            <a:ext cx="1846500" cy="1067700"/>
          </a:xfrm>
          <a:prstGeom prst="rect">
            <a:avLst/>
          </a:prstGeom>
          <a:noFill/>
          <a:ln>
            <a:noFill/>
          </a:ln>
          <a:effectLst>
            <a:outerShdw blurRad="38100" rotWithShape="0" algn="tl" dir="2700000" dist="12700">
              <a:srgbClr val="000000">
                <a:alpha val="14510"/>
              </a:srgbClr>
            </a:outerShdw>
          </a:effectLst>
        </p:spPr>
        <p:txBody>
          <a:bodyPr anchorCtr="0" anchor="t" bIns="34275" lIns="68575" spcFirstLastPara="1" rIns="68575" wrap="square" tIns="243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GB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Sensors</a:t>
            </a:r>
            <a:endParaRPr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Collect data from sensors such as heart rate, temperature ext. </a:t>
            </a:r>
            <a:br>
              <a:rPr b="1" i="0" lang="en-GB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b="1" i="0" lang="en-GB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b="1" i="0" sz="1100" u="none" cap="none" strike="noStrike">
              <a:solidFill>
                <a:srgbClr val="000000"/>
              </a:solidFill>
            </a:endParaRPr>
          </a:p>
        </p:txBody>
      </p:sp>
      <p:sp>
        <p:nvSpPr>
          <p:cNvPr id="3587" name="Google Shape;3587;p730"/>
          <p:cNvSpPr/>
          <p:nvPr/>
        </p:nvSpPr>
        <p:spPr>
          <a:xfrm>
            <a:off x="3100575" y="3136475"/>
            <a:ext cx="1620000" cy="1458300"/>
          </a:xfrm>
          <a:prstGeom prst="rect">
            <a:avLst/>
          </a:prstGeom>
          <a:noFill/>
          <a:ln>
            <a:noFill/>
          </a:ln>
          <a:effectLst>
            <a:outerShdw blurRad="762000" rotWithShape="0" algn="t" dir="5400000" dist="254000">
              <a:srgbClr val="000000">
                <a:alpha val="29409"/>
              </a:srgbClr>
            </a:outerShdw>
          </a:effectLst>
        </p:spPr>
        <p:txBody>
          <a:bodyPr anchorCtr="0" anchor="t" bIns="34275" lIns="68575" spcFirstLastPara="1" rIns="68575" wrap="square" tIns="243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-GB" sz="1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</a:t>
            </a:r>
            <a:r>
              <a:rPr b="1" i="0" lang="en-GB" sz="2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2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ensures real-time data transmission to the caregiver's phone for instant visualization.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730"/>
          <p:cNvSpPr txBox="1"/>
          <p:nvPr/>
        </p:nvSpPr>
        <p:spPr>
          <a:xfrm>
            <a:off x="492175" y="1319850"/>
            <a:ext cx="2566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0" spcFirstLastPara="1" rIns="162000" wrap="square" tIns="270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solution utilities technology that already exists in other products.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9" name="Google Shape;3589;p730"/>
          <p:cNvCxnSpPr/>
          <p:nvPr/>
        </p:nvCxnSpPr>
        <p:spPr>
          <a:xfrm>
            <a:off x="8382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00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digital drawing of a smart watch&#10;&#10;Description automatically generated" id="3590" name="Google Shape;3590;p7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6733" y="1369037"/>
            <a:ext cx="3413400" cy="3554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591" name="Google Shape;3591;p730"/>
          <p:cNvCxnSpPr/>
          <p:nvPr/>
        </p:nvCxnSpPr>
        <p:spPr>
          <a:xfrm flipH="1" rot="10800000">
            <a:off x="4572000" y="2199025"/>
            <a:ext cx="1551600" cy="13239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592" name="Google Shape;3592;p730"/>
          <p:cNvCxnSpPr>
            <a:endCxn id="3593" idx="1"/>
          </p:cNvCxnSpPr>
          <p:nvPr/>
        </p:nvCxnSpPr>
        <p:spPr>
          <a:xfrm rot="-5400000">
            <a:off x="6210675" y="1155625"/>
            <a:ext cx="699600" cy="576300"/>
          </a:xfrm>
          <a:prstGeom prst="bentConnector2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3594" name="Google Shape;3594;p730"/>
          <p:cNvCxnSpPr/>
          <p:nvPr/>
        </p:nvCxnSpPr>
        <p:spPr>
          <a:xfrm flipH="1">
            <a:off x="1110175" y="2340250"/>
            <a:ext cx="1330200" cy="8430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3595" name="Google Shape;3595;p730"/>
          <p:cNvSpPr/>
          <p:nvPr/>
        </p:nvSpPr>
        <p:spPr>
          <a:xfrm>
            <a:off x="66625" y="112750"/>
            <a:ext cx="491400" cy="46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6" name="Google Shape;3596;p7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00" y="214075"/>
            <a:ext cx="367336" cy="703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3" name="Google Shape;3593;p730"/>
          <p:cNvSpPr txBox="1"/>
          <p:nvPr/>
        </p:nvSpPr>
        <p:spPr>
          <a:xfrm>
            <a:off x="6848625" y="274075"/>
            <a:ext cx="1679100" cy="16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  Algorithms</a:t>
            </a:r>
            <a:endParaRPr sz="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Analyzing data over time helps predict future health issues and generate personalized alerts.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7" name="Google Shape;3597;p730"/>
          <p:cNvSpPr txBox="1"/>
          <p:nvPr>
            <p:ph type="title"/>
          </p:nvPr>
        </p:nvSpPr>
        <p:spPr>
          <a:xfrm>
            <a:off x="492187" y="27406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Technology Overview </a:t>
            </a:r>
            <a:br>
              <a:rPr lang="en-GB"/>
            </a:br>
            <a:r>
              <a:rPr lang="en-GB">
                <a:solidFill>
                  <a:schemeClr val="accent1"/>
                </a:solidFill>
              </a:rPr>
              <a:t>Our solution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731"/>
          <p:cNvSpPr txBox="1"/>
          <p:nvPr/>
        </p:nvSpPr>
        <p:spPr>
          <a:xfrm>
            <a:off x="6004889" y="957307"/>
            <a:ext cx="23811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0" spcFirstLastPara="1" rIns="0" wrap="square" tIns="270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targeted ad on Facebook, Instagram ext. These ads can target our demographic of carers and  family members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3" name="Google Shape;3603;p731"/>
          <p:cNvSpPr txBox="1"/>
          <p:nvPr/>
        </p:nvSpPr>
        <p:spPr>
          <a:xfrm>
            <a:off x="6004889" y="2377921"/>
            <a:ext cx="23811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0" spcFirstLastPara="1" rIns="0" wrap="square" tIns="270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Partnerships</a:t>
            </a:r>
            <a:endParaRPr b="1" sz="1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Collaborations with healthcare providers, charities for the elderly</a:t>
            </a: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</p:txBody>
      </p:sp>
      <p:sp>
        <p:nvSpPr>
          <p:cNvPr id="3604" name="Google Shape;3604;p731"/>
          <p:cNvSpPr/>
          <p:nvPr/>
        </p:nvSpPr>
        <p:spPr>
          <a:xfrm>
            <a:off x="5742953" y="3537300"/>
            <a:ext cx="121500" cy="1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5" name="Google Shape;3605;p731"/>
          <p:cNvSpPr txBox="1"/>
          <p:nvPr/>
        </p:nvSpPr>
        <p:spPr>
          <a:xfrm>
            <a:off x="6004901" y="3463475"/>
            <a:ext cx="2558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0" spcFirstLastPara="1" rIns="0" wrap="square" tIns="270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 </a:t>
            </a:r>
            <a:endParaRPr b="1" sz="2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Engaging with media outlets to share successful stories about the effectiveness and positive outcomes of the system </a:t>
            </a:r>
            <a:endParaRPr sz="1200"/>
          </a:p>
        </p:txBody>
      </p:sp>
      <p:sp>
        <p:nvSpPr>
          <p:cNvPr id="3606" name="Google Shape;3606;p731"/>
          <p:cNvSpPr/>
          <p:nvPr/>
        </p:nvSpPr>
        <p:spPr>
          <a:xfrm>
            <a:off x="5742951" y="2450250"/>
            <a:ext cx="121500" cy="12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7" name="Google Shape;3607;p731"/>
          <p:cNvSpPr/>
          <p:nvPr/>
        </p:nvSpPr>
        <p:spPr>
          <a:xfrm>
            <a:off x="5742953" y="1029005"/>
            <a:ext cx="121500" cy="12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8" name="Google Shape;3608;p7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9" name="Google Shape;3609;p731"/>
          <p:cNvSpPr txBox="1"/>
          <p:nvPr>
            <p:ph type="title"/>
          </p:nvPr>
        </p:nvSpPr>
        <p:spPr>
          <a:xfrm>
            <a:off x="1026914" y="46634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Marketing </a:t>
            </a:r>
            <a:r>
              <a:rPr lang="en-GB">
                <a:solidFill>
                  <a:schemeClr val="accent1"/>
                </a:solidFill>
              </a:rPr>
              <a:t>PULSE </a:t>
            </a:r>
            <a:endParaRPr/>
          </a:p>
        </p:txBody>
      </p:sp>
      <p:pic>
        <p:nvPicPr>
          <p:cNvPr id="3610" name="Google Shape;3610;p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00" y="214075"/>
            <a:ext cx="447403" cy="8564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611" name="Google Shape;3611;p731"/>
          <p:cNvGrpSpPr/>
          <p:nvPr/>
        </p:nvGrpSpPr>
        <p:grpSpPr>
          <a:xfrm>
            <a:off x="455675" y="1692908"/>
            <a:ext cx="4343541" cy="3316911"/>
            <a:chOff x="0" y="524326"/>
            <a:chExt cx="4541078" cy="3443279"/>
          </a:xfrm>
        </p:grpSpPr>
        <p:sp>
          <p:nvSpPr>
            <p:cNvPr id="3612" name="Google Shape;3612;p731"/>
            <p:cNvSpPr/>
            <p:nvPr/>
          </p:nvSpPr>
          <p:spPr>
            <a:xfrm>
              <a:off x="0" y="1940473"/>
              <a:ext cx="1299600" cy="1299600"/>
            </a:xfrm>
            <a:prstGeom prst="ellipse">
              <a:avLst/>
            </a:prstGeom>
            <a:solidFill>
              <a:srgbClr val="1D45F1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731"/>
            <p:cNvSpPr txBox="1"/>
            <p:nvPr/>
          </p:nvSpPr>
          <p:spPr>
            <a:xfrm>
              <a:off x="190329" y="2130802"/>
              <a:ext cx="918900" cy="91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2850" lIns="22850" spcFirstLastPara="1" rIns="22850" wrap="square" tIns="228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Marketing</a:t>
              </a:r>
              <a:endParaRPr/>
            </a:p>
          </p:txBody>
        </p:sp>
        <p:sp>
          <p:nvSpPr>
            <p:cNvPr id="3614" name="Google Shape;3614;p731"/>
            <p:cNvSpPr/>
            <p:nvPr/>
          </p:nvSpPr>
          <p:spPr>
            <a:xfrm rot="-2776339">
              <a:off x="1154892" y="1667773"/>
              <a:ext cx="75474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15" name="Google Shape;3615;p731"/>
            <p:cNvSpPr/>
            <p:nvPr/>
          </p:nvSpPr>
          <p:spPr>
            <a:xfrm>
              <a:off x="1774176" y="524326"/>
              <a:ext cx="870900" cy="87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731"/>
            <p:cNvSpPr txBox="1"/>
            <p:nvPr/>
          </p:nvSpPr>
          <p:spPr>
            <a:xfrm>
              <a:off x="1901697" y="651847"/>
              <a:ext cx="61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Media</a:t>
              </a:r>
              <a:endParaRPr b="1" sz="1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7" name="Google Shape;3617;p731"/>
            <p:cNvSpPr/>
            <p:nvPr/>
          </p:nvSpPr>
          <p:spPr>
            <a:xfrm rot="-1109831">
              <a:off x="1243251" y="2026538"/>
              <a:ext cx="2183396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18" name="Google Shape;3618;p731"/>
            <p:cNvSpPr/>
            <p:nvPr/>
          </p:nvSpPr>
          <p:spPr>
            <a:xfrm>
              <a:off x="3370178" y="1057136"/>
              <a:ext cx="1170900" cy="1170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731"/>
            <p:cNvSpPr txBox="1"/>
            <p:nvPr/>
          </p:nvSpPr>
          <p:spPr>
            <a:xfrm>
              <a:off x="3500838" y="1228603"/>
              <a:ext cx="9189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0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Partnerships</a:t>
              </a:r>
              <a:r>
                <a:rPr b="1" lang="en-GB" sz="7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b="1" sz="1000"/>
            </a:p>
          </p:txBody>
        </p:sp>
        <p:sp>
          <p:nvSpPr>
            <p:cNvPr id="3620" name="Google Shape;3620;p731"/>
            <p:cNvSpPr/>
            <p:nvPr/>
          </p:nvSpPr>
          <p:spPr>
            <a:xfrm rot="1645100">
              <a:off x="1246518" y="3145132"/>
              <a:ext cx="945962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sp>
        <p:sp>
          <p:nvSpPr>
            <p:cNvPr id="3621" name="Google Shape;3621;p731"/>
            <p:cNvSpPr/>
            <p:nvPr/>
          </p:nvSpPr>
          <p:spPr>
            <a:xfrm>
              <a:off x="2219139" y="2962905"/>
              <a:ext cx="1004700" cy="100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rotWithShape="0" algn="ctr" dir="5400000" dist="12700">
                <a:srgbClr val="000000">
                  <a:alpha val="1490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731"/>
            <p:cNvSpPr txBox="1"/>
            <p:nvPr/>
          </p:nvSpPr>
          <p:spPr>
            <a:xfrm>
              <a:off x="2366271" y="3110037"/>
              <a:ext cx="710400" cy="7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19050" spcFirstLastPara="1" rIns="19050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</a:t>
              </a:r>
              <a:r>
                <a:rPr lang="en-GB" sz="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</p:txBody>
        </p:sp>
      </p:grpSp>
      <p:pic>
        <p:nvPicPr>
          <p:cNvPr id="3623" name="Google Shape;3623;p731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237925" y="1273375"/>
            <a:ext cx="364050" cy="35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731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839150" y="1380475"/>
            <a:ext cx="41175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731"/>
          <p:cNvPicPr preferRelativeResize="0"/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768175" y="1664025"/>
            <a:ext cx="364050" cy="35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731"/>
          <p:cNvPicPr preferRelativeResize="0"/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4399042" y="1627231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7" name="Google Shape;3627;p731"/>
          <p:cNvPicPr preferRelativeResize="0"/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>
            <a:off x="4634575" y="2479487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8" name="Google Shape;3628;p731"/>
          <p:cNvPicPr preferRelativeResize="0"/>
          <p:nvPr/>
        </p:nvPicPr>
        <p:blipFill>
          <a:blip r:embed="rId9">
            <a:alphaModFix amt="22000"/>
          </a:blip>
          <a:stretch>
            <a:fillRect/>
          </a:stretch>
        </p:blipFill>
        <p:spPr>
          <a:xfrm>
            <a:off x="3335337" y="3597357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9" name="Google Shape;3629;p731"/>
          <p:cNvPicPr preferRelativeResize="0"/>
          <p:nvPr/>
        </p:nvPicPr>
        <p:blipFill>
          <a:blip r:embed="rId10">
            <a:alphaModFix amt="22000"/>
          </a:blip>
          <a:stretch>
            <a:fillRect/>
          </a:stretch>
        </p:blipFill>
        <p:spPr>
          <a:xfrm>
            <a:off x="1951049" y="346347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731"/>
          <p:cNvPicPr preferRelativeResize="0"/>
          <p:nvPr/>
        </p:nvPicPr>
        <p:blipFill>
          <a:blip r:embed="rId11">
            <a:alphaModFix amt="22000"/>
          </a:blip>
          <a:stretch>
            <a:fillRect/>
          </a:stretch>
        </p:blipFill>
        <p:spPr>
          <a:xfrm>
            <a:off x="2705508" y="333595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1" name="Google Shape;3631;p731"/>
          <p:cNvPicPr preferRelativeResize="0"/>
          <p:nvPr/>
        </p:nvPicPr>
        <p:blipFill>
          <a:blip r:embed="rId12">
            <a:alphaModFix amt="22000"/>
          </a:blip>
          <a:stretch>
            <a:fillRect/>
          </a:stretch>
        </p:blipFill>
        <p:spPr>
          <a:xfrm>
            <a:off x="3335329" y="4401288"/>
            <a:ext cx="1002871" cy="96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5" name="Shape 3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Google Shape;3636;p732"/>
          <p:cNvSpPr txBox="1"/>
          <p:nvPr>
            <p:ph type="title"/>
          </p:nvPr>
        </p:nvSpPr>
        <p:spPr>
          <a:xfrm>
            <a:off x="911664" y="549470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Revenue </a:t>
            </a:r>
            <a:r>
              <a:rPr lang="en-GB">
                <a:solidFill>
                  <a:schemeClr val="accent1"/>
                </a:solidFill>
              </a:rPr>
              <a:t>Model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3637" name="Google Shape;3637;p732"/>
          <p:cNvSpPr txBox="1"/>
          <p:nvPr/>
        </p:nvSpPr>
        <p:spPr>
          <a:xfrm>
            <a:off x="1846150" y="3596500"/>
            <a:ext cx="23211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0" spcFirstLastPara="1" rIns="0" wrap="square" tIns="270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nitial Price </a:t>
            </a:r>
            <a:endParaRPr sz="1800"/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Fee to cover cost of manufacturing watch. Low price is an incentive to choose this system over others.</a:t>
            </a:r>
            <a:endParaRPr sz="1200"/>
          </a:p>
        </p:txBody>
      </p:sp>
      <p:cxnSp>
        <p:nvCxnSpPr>
          <p:cNvPr id="3638" name="Google Shape;3638;p732"/>
          <p:cNvCxnSpPr>
            <a:stCxn id="3639" idx="7"/>
            <a:endCxn id="3640" idx="2"/>
          </p:cNvCxnSpPr>
          <p:nvPr/>
        </p:nvCxnSpPr>
        <p:spPr>
          <a:xfrm>
            <a:off x="2270222" y="2980339"/>
            <a:ext cx="3963600" cy="25800"/>
          </a:xfrm>
          <a:prstGeom prst="straightConnector1">
            <a:avLst/>
          </a:prstGeom>
          <a:noFill/>
          <a:ln cap="flat" cmpd="sng" w="9525">
            <a:solidFill>
              <a:schemeClr val="dk2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39" name="Google Shape;3639;p732"/>
          <p:cNvSpPr/>
          <p:nvPr/>
        </p:nvSpPr>
        <p:spPr>
          <a:xfrm>
            <a:off x="2208255" y="2969707"/>
            <a:ext cx="72600" cy="726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1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641" name="Google Shape;3641;p732"/>
          <p:cNvSpPr/>
          <p:nvPr/>
        </p:nvSpPr>
        <p:spPr>
          <a:xfrm>
            <a:off x="3877958" y="2969707"/>
            <a:ext cx="72600" cy="726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1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640" name="Google Shape;3640;p732"/>
          <p:cNvSpPr/>
          <p:nvPr/>
        </p:nvSpPr>
        <p:spPr>
          <a:xfrm>
            <a:off x="6233817" y="2969707"/>
            <a:ext cx="72600" cy="726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1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642" name="Google Shape;3642;p732"/>
          <p:cNvSpPr txBox="1"/>
          <p:nvPr/>
        </p:nvSpPr>
        <p:spPr>
          <a:xfrm>
            <a:off x="4267600" y="1132175"/>
            <a:ext cx="25218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0" spcFirstLastPara="1" rIns="0" wrap="square" tIns="270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Reduced Subscription</a:t>
            </a:r>
            <a:endParaRPr sz="1800"/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Reduced price for first 6 months is incentive and ensures customers will use service long enough to experience long term benefits.</a:t>
            </a:r>
            <a:endParaRPr sz="1200"/>
          </a:p>
        </p:txBody>
      </p:sp>
      <p:sp>
        <p:nvSpPr>
          <p:cNvPr id="3643" name="Google Shape;3643;p732"/>
          <p:cNvSpPr txBox="1"/>
          <p:nvPr/>
        </p:nvSpPr>
        <p:spPr>
          <a:xfrm>
            <a:off x="6270200" y="3596500"/>
            <a:ext cx="24249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7000" lIns="0" spcFirstLastPara="1" rIns="0" wrap="square" tIns="2700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Full Subscription Fee</a:t>
            </a:r>
            <a:endParaRPr sz="1800"/>
          </a:p>
          <a:p>
            <a:pPr indent="0" lvl="0" marL="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Full fee is charged to cover computing cost &amp; maintenance cost.</a:t>
            </a:r>
            <a:endParaRPr sz="1200"/>
          </a:p>
        </p:txBody>
      </p:sp>
      <p:sp>
        <p:nvSpPr>
          <p:cNvPr id="3644" name="Google Shape;3644;p732"/>
          <p:cNvSpPr/>
          <p:nvPr/>
        </p:nvSpPr>
        <p:spPr>
          <a:xfrm>
            <a:off x="2109543" y="3147109"/>
            <a:ext cx="578645" cy="290042"/>
          </a:xfrm>
          <a:custGeom>
            <a:rect b="b" l="l" r="r" t="t"/>
            <a:pathLst>
              <a:path extrusionOk="0" h="386722" w="771526">
                <a:moveTo>
                  <a:pt x="0" y="0"/>
                </a:moveTo>
                <a:lnTo>
                  <a:pt x="97631" y="97631"/>
                </a:lnTo>
                <a:lnTo>
                  <a:pt x="771526" y="97631"/>
                </a:lnTo>
                <a:lnTo>
                  <a:pt x="771526" y="386722"/>
                </a:lnTo>
                <a:lnTo>
                  <a:pt x="0" y="386722"/>
                </a:lnTo>
                <a:lnTo>
                  <a:pt x="0" y="976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0" lIns="0" spcFirstLastPara="1" rIns="0" wrap="square" tIns="82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1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45" name="Google Shape;3645;p732"/>
          <p:cNvSpPr/>
          <p:nvPr/>
        </p:nvSpPr>
        <p:spPr>
          <a:xfrm>
            <a:off x="3877942" y="2601500"/>
            <a:ext cx="580651" cy="293413"/>
          </a:xfrm>
          <a:custGeom>
            <a:rect b="b" l="l" r="r" t="t"/>
            <a:pathLst>
              <a:path extrusionOk="0" h="391217" w="774201">
                <a:moveTo>
                  <a:pt x="2675" y="0"/>
                </a:moveTo>
                <a:lnTo>
                  <a:pt x="774201" y="0"/>
                </a:lnTo>
                <a:lnTo>
                  <a:pt x="774201" y="288823"/>
                </a:lnTo>
                <a:lnTo>
                  <a:pt x="102394" y="288823"/>
                </a:lnTo>
                <a:lnTo>
                  <a:pt x="0" y="391217"/>
                </a:lnTo>
                <a:lnTo>
                  <a:pt x="0" y="288823"/>
                </a:lnTo>
                <a:lnTo>
                  <a:pt x="2675" y="2888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t" bIns="0" lIns="0" spcFirstLastPara="1" rIns="0" wrap="square" tIns="41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2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46" name="Google Shape;3646;p732"/>
          <p:cNvSpPr/>
          <p:nvPr/>
        </p:nvSpPr>
        <p:spPr>
          <a:xfrm>
            <a:off x="6270204" y="3147109"/>
            <a:ext cx="578645" cy="290042"/>
          </a:xfrm>
          <a:custGeom>
            <a:rect b="b" l="l" r="r" t="t"/>
            <a:pathLst>
              <a:path extrusionOk="0" h="386722" w="771526">
                <a:moveTo>
                  <a:pt x="0" y="0"/>
                </a:moveTo>
                <a:lnTo>
                  <a:pt x="97631" y="97631"/>
                </a:lnTo>
                <a:lnTo>
                  <a:pt x="771526" y="97631"/>
                </a:lnTo>
                <a:lnTo>
                  <a:pt x="771526" y="386722"/>
                </a:lnTo>
                <a:lnTo>
                  <a:pt x="0" y="386722"/>
                </a:lnTo>
                <a:lnTo>
                  <a:pt x="0" y="9763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38100" rotWithShape="0" algn="ctr" dir="5400000" dist="12700">
              <a:srgbClr val="000000">
                <a:alpha val="14900"/>
              </a:srgbClr>
            </a:outerShdw>
          </a:effectLst>
        </p:spPr>
        <p:txBody>
          <a:bodyPr anchorCtr="0" anchor="ctr" bIns="0" lIns="0" spcFirstLastPara="1" rIns="0" wrap="square" tIns="823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3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3647" name="Google Shape;3647;p7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525" y="214075"/>
            <a:ext cx="329151" cy="63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8" name="Google Shape;3648;p732"/>
          <p:cNvPicPr preferRelativeResize="0"/>
          <p:nvPr/>
        </p:nvPicPr>
        <p:blipFill>
          <a:blip r:embed="rId4">
            <a:alphaModFix amt="14000"/>
          </a:blip>
          <a:stretch>
            <a:fillRect/>
          </a:stretch>
        </p:blipFill>
        <p:spPr>
          <a:xfrm>
            <a:off x="496673" y="3569236"/>
            <a:ext cx="1280900" cy="124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9" name="Google Shape;3649;p732"/>
          <p:cNvPicPr preferRelativeResize="0"/>
          <p:nvPr/>
        </p:nvPicPr>
        <p:blipFill>
          <a:blip r:embed="rId5">
            <a:alphaModFix amt="14000"/>
          </a:blip>
          <a:stretch>
            <a:fillRect/>
          </a:stretch>
        </p:blipFill>
        <p:spPr>
          <a:xfrm>
            <a:off x="2879087" y="1252683"/>
            <a:ext cx="1280590" cy="124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0" name="Google Shape;3650;p732"/>
          <p:cNvPicPr preferRelativeResize="0"/>
          <p:nvPr/>
        </p:nvPicPr>
        <p:blipFill>
          <a:blip r:embed="rId6">
            <a:alphaModFix amt="14000"/>
          </a:blip>
          <a:stretch>
            <a:fillRect/>
          </a:stretch>
        </p:blipFill>
        <p:spPr>
          <a:xfrm>
            <a:off x="4949319" y="3645425"/>
            <a:ext cx="1280911" cy="124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733"/>
          <p:cNvSpPr txBox="1"/>
          <p:nvPr>
            <p:ph type="title"/>
          </p:nvPr>
        </p:nvSpPr>
        <p:spPr>
          <a:xfrm>
            <a:off x="1369218" y="710027"/>
            <a:ext cx="68646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40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Distribution </a:t>
            </a:r>
            <a:r>
              <a:rPr lang="en-GB">
                <a:solidFill>
                  <a:schemeClr val="accent1"/>
                </a:solidFill>
              </a:rPr>
              <a:t>Model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656" name="Google Shape;3656;p733"/>
          <p:cNvCxnSpPr>
            <a:stCxn id="3657" idx="6"/>
            <a:endCxn id="3658" idx="6"/>
          </p:cNvCxnSpPr>
          <p:nvPr/>
        </p:nvCxnSpPr>
        <p:spPr>
          <a:xfrm>
            <a:off x="2141797" y="1739650"/>
            <a:ext cx="3906900" cy="0"/>
          </a:xfrm>
          <a:prstGeom prst="straightConnector1">
            <a:avLst/>
          </a:prstGeom>
          <a:noFill/>
          <a:ln cap="flat" cmpd="sng" w="25400">
            <a:solidFill>
              <a:schemeClr val="dk2">
                <a:alpha val="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7" name="Google Shape;3657;p733"/>
          <p:cNvSpPr/>
          <p:nvPr/>
        </p:nvSpPr>
        <p:spPr>
          <a:xfrm>
            <a:off x="2060497" y="1701400"/>
            <a:ext cx="81300" cy="765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1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659" name="Google Shape;3659;p733"/>
          <p:cNvSpPr/>
          <p:nvPr/>
        </p:nvSpPr>
        <p:spPr>
          <a:xfrm>
            <a:off x="4007385" y="1701400"/>
            <a:ext cx="81300" cy="76500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1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658" name="Google Shape;3658;p733"/>
          <p:cNvSpPr/>
          <p:nvPr/>
        </p:nvSpPr>
        <p:spPr>
          <a:xfrm>
            <a:off x="5967421" y="1701400"/>
            <a:ext cx="81300" cy="765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88900" rotWithShape="0" algn="t" dir="5400000" dist="38100">
              <a:srgbClr val="000000">
                <a:alpha val="1098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3660" name="Google Shape;3660;p733"/>
          <p:cNvSpPr/>
          <p:nvPr/>
        </p:nvSpPr>
        <p:spPr>
          <a:xfrm>
            <a:off x="1865850" y="1923110"/>
            <a:ext cx="1715314" cy="2296648"/>
          </a:xfrm>
          <a:custGeom>
            <a:rect b="b" l="l" r="r" t="t"/>
            <a:pathLst>
              <a:path extrusionOk="0" h="2907149" w="2589153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38100" rotWithShape="0" algn="tl" dir="2700000" dist="12700">
              <a:srgbClr val="000000">
                <a:alpha val="14900"/>
              </a:srgbClr>
            </a:outerShdw>
          </a:effectLst>
        </p:spPr>
        <p:txBody>
          <a:bodyPr anchorCtr="0" anchor="b" bIns="274325" lIns="205725" spcFirstLastPara="1" rIns="68575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E-commerce Platforms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Specialized medical equipment website </a:t>
            </a:r>
            <a:endParaRPr sz="1100"/>
          </a:p>
        </p:txBody>
      </p:sp>
      <p:sp>
        <p:nvSpPr>
          <p:cNvPr id="3661" name="Google Shape;3661;p733"/>
          <p:cNvSpPr/>
          <p:nvPr/>
        </p:nvSpPr>
        <p:spPr>
          <a:xfrm>
            <a:off x="3806670" y="1923111"/>
            <a:ext cx="1715314" cy="2296648"/>
          </a:xfrm>
          <a:custGeom>
            <a:rect b="b" l="l" r="r" t="t"/>
            <a:pathLst>
              <a:path extrusionOk="0" h="2907149" w="2589153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38100" rotWithShape="0" algn="tl" dir="2700000" dist="12700">
              <a:srgbClr val="000000">
                <a:alpha val="14900"/>
              </a:srgbClr>
            </a:outerShdw>
          </a:effectLst>
        </p:spPr>
        <p:txBody>
          <a:bodyPr anchorCtr="0" anchor="b" bIns="274325" lIns="205725" spcFirstLastPara="1" rIns="68575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Direct to Consumer Sales </a:t>
            </a:r>
            <a:endParaRPr sz="1300"/>
          </a:p>
          <a:p>
            <a:pPr indent="0" lvl="0" marL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Online sales through company’s website </a:t>
            </a:r>
            <a:endParaRPr sz="1100"/>
          </a:p>
        </p:txBody>
      </p:sp>
      <p:sp>
        <p:nvSpPr>
          <p:cNvPr id="3662" name="Google Shape;3662;p733"/>
          <p:cNvSpPr/>
          <p:nvPr/>
        </p:nvSpPr>
        <p:spPr>
          <a:xfrm>
            <a:off x="2460247" y="2349118"/>
            <a:ext cx="451440" cy="415134"/>
          </a:xfrm>
          <a:custGeom>
            <a:rect b="b" l="l" r="r" t="t"/>
            <a:pathLst>
              <a:path extrusionOk="0" h="21319" w="2160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28575" lIns="28575" spcFirstLastPara="1" rIns="28575" wrap="square" tIns="285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3" name="Google Shape;3663;p733"/>
          <p:cNvSpPr/>
          <p:nvPr/>
        </p:nvSpPr>
        <p:spPr>
          <a:xfrm>
            <a:off x="5846665" y="1970367"/>
            <a:ext cx="1715314" cy="2296648"/>
          </a:xfrm>
          <a:custGeom>
            <a:rect b="b" l="l" r="r" t="t"/>
            <a:pathLst>
              <a:path extrusionOk="0" h="2907149" w="2589153">
                <a:moveTo>
                  <a:pt x="0" y="142012"/>
                </a:moveTo>
                <a:lnTo>
                  <a:pt x="2589153" y="142012"/>
                </a:lnTo>
                <a:lnTo>
                  <a:pt x="2589153" y="2907149"/>
                </a:lnTo>
                <a:lnTo>
                  <a:pt x="0" y="2907149"/>
                </a:lnTo>
                <a:close/>
                <a:moveTo>
                  <a:pt x="369152" y="0"/>
                </a:moveTo>
                <a:lnTo>
                  <a:pt x="496088" y="142009"/>
                </a:lnTo>
                <a:lnTo>
                  <a:pt x="242216" y="142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38100" rotWithShape="0" algn="tl" dir="2700000" dist="12700">
              <a:srgbClr val="000000">
                <a:alpha val="14900"/>
              </a:srgbClr>
            </a:outerShdw>
          </a:effectLst>
        </p:spPr>
        <p:txBody>
          <a:bodyPr anchorCtr="0" anchor="b" bIns="274325" lIns="205725" spcFirstLastPara="1" rIns="68575" wrap="square" tIns="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Insurance Companies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Partnerships with companies to offer discounts to adopt this system</a:t>
            </a:r>
            <a:endParaRPr sz="1100"/>
          </a:p>
        </p:txBody>
      </p:sp>
      <p:pic>
        <p:nvPicPr>
          <p:cNvPr id="3664" name="Google Shape;3664;p733"/>
          <p:cNvPicPr preferRelativeResize="0"/>
          <p:nvPr/>
        </p:nvPicPr>
        <p:blipFill rotWithShape="1">
          <a:blip r:embed="rId3">
            <a:alphaModFix/>
          </a:blip>
          <a:srcRect b="20930" l="13757" r="29440" t="19506"/>
          <a:stretch/>
        </p:blipFill>
        <p:spPr>
          <a:xfrm>
            <a:off x="4272762" y="2266789"/>
            <a:ext cx="670302" cy="64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5" name="Google Shape;3665;p7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4153" y="2179356"/>
            <a:ext cx="653034" cy="598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6" name="Google Shape;3666;p7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300" y="214075"/>
            <a:ext cx="329151" cy="630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6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